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4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61309-31A1-7947-9FDC-67869276AA0C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311C-CFB4-314B-BC64-266DF630CC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69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311C-CFB4-314B-BC64-266DF630CC6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34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F9AC-E509-9345-A7CB-1ED2D9A30E5B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6E-C998-4241-997C-19429AA8E99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45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F9AC-E509-9345-A7CB-1ED2D9A30E5B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6E-C998-4241-997C-19429AA8E99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73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F9AC-E509-9345-A7CB-1ED2D9A30E5B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6E-C998-4241-997C-19429AA8E99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2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F9AC-E509-9345-A7CB-1ED2D9A30E5B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6E-C998-4241-997C-19429AA8E99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45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F9AC-E509-9345-A7CB-1ED2D9A30E5B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6E-C998-4241-997C-19429AA8E99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39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F9AC-E509-9345-A7CB-1ED2D9A30E5B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6E-C998-4241-997C-19429AA8E99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88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F9AC-E509-9345-A7CB-1ED2D9A30E5B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6E-C998-4241-997C-19429AA8E99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00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F9AC-E509-9345-A7CB-1ED2D9A30E5B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6E-C998-4241-997C-19429AA8E99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58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F9AC-E509-9345-A7CB-1ED2D9A30E5B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6E-C998-4241-997C-19429AA8E99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80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F9AC-E509-9345-A7CB-1ED2D9A30E5B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6E-C998-4241-997C-19429AA8E99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72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F9AC-E509-9345-A7CB-1ED2D9A30E5B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6E-C998-4241-997C-19429AA8E99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19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DF9AC-E509-9345-A7CB-1ED2D9A30E5B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C46E-C998-4241-997C-19429AA8E99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89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Timo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Animale e vegetale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452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ilone-di-vitello-midollo-cucinato-da-nicola-batav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58"/>
            <a:ext cx="9144001" cy="61036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1353" y="6178663"/>
            <a:ext cx="870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omic Sans MS"/>
                <a:cs typeface="Comic Sans MS"/>
              </a:rPr>
              <a:t>Filone (schienale) con funghi e </a:t>
            </a:r>
            <a:r>
              <a:rPr lang="it-IT" sz="3600" dirty="0" err="1" smtClean="0">
                <a:latin typeface="Comic Sans MS"/>
                <a:cs typeface="Comic Sans MS"/>
              </a:rPr>
              <a:t>datterini</a:t>
            </a:r>
            <a:endParaRPr lang="it-IT" sz="3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629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dolloOsse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63" y="-2248"/>
            <a:ext cx="6543507" cy="68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6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Ossobuc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4"/>
            <a:ext cx="9144000" cy="6096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380487" y="6187073"/>
            <a:ext cx="5462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omic Sans MS"/>
                <a:cs typeface="Comic Sans MS"/>
              </a:rPr>
              <a:t>Midollo osseo (ossobuco)</a:t>
            </a:r>
            <a:endParaRPr lang="it-IT" sz="3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1496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ossobuco-di-vitello-alla-milane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" y="41411"/>
            <a:ext cx="9134694" cy="609533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63657" y="6178424"/>
            <a:ext cx="506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omic Sans MS"/>
                <a:cs typeface="Comic Sans MS"/>
              </a:rPr>
              <a:t>Ossobuco alla milanese</a:t>
            </a:r>
            <a:endParaRPr lang="it-IT" sz="3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1496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rayTim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31"/>
            <a:ext cx="9218295" cy="680316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699705" y="68637"/>
            <a:ext cx="1229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omic Sans MS"/>
                <a:cs typeface="Comic Sans MS"/>
              </a:rPr>
              <a:t>Timo</a:t>
            </a:r>
            <a:endParaRPr lang="it-IT" sz="3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7090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is_de_agn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9" y="0"/>
            <a:ext cx="8711514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94506" y="41418"/>
            <a:ext cx="2010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omic Sans MS"/>
                <a:cs typeface="Comic Sans MS"/>
              </a:rPr>
              <a:t>Animelle</a:t>
            </a:r>
            <a:endParaRPr lang="it-IT" sz="3600" dirty="0">
              <a:latin typeface="Comic Sans MS"/>
              <a:cs typeface="Comic Sans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999069" y="80297"/>
            <a:ext cx="1229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Comic Sans MS"/>
                <a:cs typeface="Comic Sans MS"/>
              </a:rPr>
              <a:t>Timo</a:t>
            </a:r>
            <a:endParaRPr lang="it-IT" sz="3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9268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animelle_carciof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" y="0"/>
            <a:ext cx="9110628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458869" y="6027473"/>
            <a:ext cx="467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omic Sans MS"/>
                <a:cs typeface="Comic Sans MS"/>
              </a:rPr>
              <a:t>Animelle con carciofi</a:t>
            </a:r>
            <a:endParaRPr lang="it-IT" sz="3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7587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imo_pian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8" y="-1"/>
            <a:ext cx="7643482" cy="68944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65022" y="91006"/>
            <a:ext cx="1229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omic Sans MS"/>
                <a:cs typeface="Comic Sans MS"/>
              </a:rPr>
              <a:t>Timo</a:t>
            </a:r>
            <a:endParaRPr lang="it-IT" sz="3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629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imo_lim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71072" y="5958444"/>
            <a:ext cx="3824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Timo limonato</a:t>
            </a:r>
            <a:endParaRPr lang="it-IT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629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iletti-di-nasello-al-forno-con-ti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4" y="814539"/>
            <a:ext cx="9155434" cy="52269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40437" y="6211669"/>
            <a:ext cx="334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omic Sans MS"/>
                <a:cs typeface="Comic Sans MS"/>
              </a:rPr>
              <a:t>Nasello al timo</a:t>
            </a:r>
            <a:endParaRPr lang="it-IT" sz="3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629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ien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0439" y="579841"/>
            <a:ext cx="1731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omic Sans MS"/>
                <a:cs typeface="Comic Sans MS"/>
              </a:rPr>
              <a:t>Midollo</a:t>
            </a:r>
          </a:p>
          <a:p>
            <a:r>
              <a:rPr lang="it-IT" sz="3600" dirty="0" smtClean="0">
                <a:latin typeface="Comic Sans MS"/>
                <a:cs typeface="Comic Sans MS"/>
              </a:rPr>
              <a:t>spinale</a:t>
            </a:r>
            <a:endParaRPr lang="it-IT" sz="3600" dirty="0">
              <a:latin typeface="Comic Sans MS"/>
              <a:cs typeface="Comic Sans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37400" y="994013"/>
            <a:ext cx="2124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omic Sans MS"/>
                <a:cs typeface="Comic Sans MS"/>
              </a:rPr>
              <a:t>Schienali</a:t>
            </a:r>
            <a:endParaRPr lang="it-IT" sz="3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629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NEU_spine_organized_b_i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9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36</Words>
  <Application>Microsoft Macintosh PowerPoint</Application>
  <PresentationFormat>Presentazione su schermo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Timo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Timo</dc:title>
  <dc:creator>Parisi</dc:creator>
  <cp:lastModifiedBy>Parisi</cp:lastModifiedBy>
  <cp:revision>12</cp:revision>
  <dcterms:created xsi:type="dcterms:W3CDTF">2020-05-27T10:50:14Z</dcterms:created>
  <dcterms:modified xsi:type="dcterms:W3CDTF">2020-05-27T19:43:52Z</dcterms:modified>
</cp:coreProperties>
</file>