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595" autoAdjust="0"/>
  </p:normalViewPr>
  <p:slideViewPr>
    <p:cSldViewPr snapToGrid="0" snapToObjects="1">
      <p:cViewPr varScale="1">
        <p:scale>
          <a:sx n="97" d="100"/>
          <a:sy n="97" d="100"/>
        </p:scale>
        <p:origin x="-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44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61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40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10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57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0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2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58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4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23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FE4D-109B-AA4C-BFB0-3BACCEF20382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17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Applications/Microsoft%20Office%202004/Office/PPT_IB_SupportFiles/Images/60397_Ch11_Fig01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562" y="173495"/>
            <a:ext cx="2743200" cy="2743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4" y="274975"/>
            <a:ext cx="2742426" cy="2743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893" y="274975"/>
            <a:ext cx="2742426" cy="2743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65250" y="4451972"/>
            <a:ext cx="187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Situazione attuale</a:t>
            </a:r>
            <a:endParaRPr lang="it-IT" dirty="0"/>
          </a:p>
        </p:txBody>
      </p:sp>
      <p:pic>
        <p:nvPicPr>
          <p:cNvPr id="6" name="Immagine 5" descr="m1-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85" y="3325884"/>
            <a:ext cx="2740108" cy="2743200"/>
          </a:xfrm>
          <a:prstGeom prst="rect">
            <a:avLst/>
          </a:prstGeom>
        </p:spPr>
      </p:pic>
      <p:pic>
        <p:nvPicPr>
          <p:cNvPr id="7" name="Immagine 6" descr="m1-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562" y="3325884"/>
            <a:ext cx="27401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1m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649" y="157128"/>
            <a:ext cx="2751713" cy="2743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27147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19962" y="3456825"/>
            <a:ext cx="378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66 Milioni di anni fa: Fine del Cretaceo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3009" y="4438878"/>
            <a:ext cx="77915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Quasi tutti i singoli continenti avevano la forma simile ad ora,</a:t>
            </a:r>
          </a:p>
          <a:p>
            <a:r>
              <a:rPr lang="it-IT" dirty="0" smtClean="0"/>
              <a:t> ma con una differente posizione relativa</a:t>
            </a:r>
          </a:p>
          <a:p>
            <a:r>
              <a:rPr lang="it-IT" dirty="0" smtClean="0"/>
              <a:t>Differiscono nettamente l’Asia spezzata con India ben lontana</a:t>
            </a:r>
          </a:p>
          <a:p>
            <a:r>
              <a:rPr lang="it-IT" dirty="0" smtClean="0"/>
              <a:t>E L’Europa un po’ frammentata</a:t>
            </a:r>
          </a:p>
          <a:p>
            <a:r>
              <a:rPr lang="it-IT" dirty="0" smtClean="0"/>
              <a:t>I dinosauri erano arrivati alla fine ma alcuni cominciavano a somigliare agli uccelli</a:t>
            </a:r>
          </a:p>
          <a:p>
            <a:r>
              <a:rPr lang="it-IT" dirty="0" smtClean="0"/>
              <a:t>I mammiferi si evolvevano separatamente nei vari continenti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816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2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582" y="216825"/>
            <a:ext cx="2748618" cy="27432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153867" y="4011772"/>
            <a:ext cx="46807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220 Milioni </a:t>
            </a:r>
            <a:r>
              <a:rPr lang="it-IT" dirty="0"/>
              <a:t>di anni fa: </a:t>
            </a:r>
            <a:r>
              <a:rPr lang="it-IT" dirty="0" smtClean="0"/>
              <a:t>Triassico</a:t>
            </a:r>
          </a:p>
          <a:p>
            <a:r>
              <a:rPr lang="it-IT" dirty="0" smtClean="0"/>
              <a:t>Le terre emerse formavano un unico continente</a:t>
            </a:r>
          </a:p>
          <a:p>
            <a:r>
              <a:rPr lang="it-IT" dirty="0" smtClean="0"/>
              <a:t>la famosa Pangea</a:t>
            </a:r>
          </a:p>
          <a:p>
            <a:r>
              <a:rPr lang="it-IT" dirty="0" smtClean="0"/>
              <a:t>grossi animali e piante colonizzavano la terra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4" y="120006"/>
            <a:ext cx="5486400" cy="28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3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369" y="117846"/>
            <a:ext cx="2743200" cy="2743200"/>
          </a:xfrm>
          <a:prstGeom prst="rect">
            <a:avLst/>
          </a:prstGeom>
        </p:spPr>
      </p:pic>
      <p:pic>
        <p:nvPicPr>
          <p:cNvPr id="3" name="Picture 4" descr="Macintosh HD:Applications:Microsoft Office 2004:Office:PPT_IB_SupportFiles:Images:60397_Ch11_Fig0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37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612345" y="4082352"/>
            <a:ext cx="46595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600 Milioni </a:t>
            </a:r>
            <a:r>
              <a:rPr lang="it-IT" dirty="0"/>
              <a:t>di anni fa: </a:t>
            </a:r>
            <a:r>
              <a:rPr lang="it-IT" dirty="0" err="1" smtClean="0"/>
              <a:t>Ediacarano</a:t>
            </a:r>
            <a:endParaRPr lang="it-IT" dirty="0" smtClean="0"/>
          </a:p>
          <a:p>
            <a:r>
              <a:rPr lang="it-IT" dirty="0" smtClean="0"/>
              <a:t>Un unico continente, </a:t>
            </a:r>
            <a:r>
              <a:rPr lang="it-IT" dirty="0" err="1" smtClean="0"/>
              <a:t>Pannotia</a:t>
            </a:r>
            <a:endParaRPr lang="it-IT" dirty="0" smtClean="0"/>
          </a:p>
          <a:p>
            <a:r>
              <a:rPr lang="it-IT" dirty="0" smtClean="0"/>
              <a:t>Quasi uguali ad adesso l’Africa e le Americhe</a:t>
            </a:r>
          </a:p>
          <a:p>
            <a:r>
              <a:rPr lang="it-IT" dirty="0" smtClean="0"/>
              <a:t>Strani animali, ora scomparsi, nelle acque basse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129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4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388" y="235693"/>
            <a:ext cx="2744748" cy="27432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17543" y="4151926"/>
            <a:ext cx="6171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1000 Milioni </a:t>
            </a:r>
            <a:r>
              <a:rPr lang="it-IT" dirty="0"/>
              <a:t>di anni fa: </a:t>
            </a:r>
            <a:r>
              <a:rPr lang="it-IT" dirty="0" smtClean="0"/>
              <a:t>Proterozoico (</a:t>
            </a:r>
            <a:r>
              <a:rPr lang="it-IT" dirty="0" err="1" smtClean="0"/>
              <a:t>Toniano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/>
              <a:t>Un unico </a:t>
            </a:r>
            <a:r>
              <a:rPr lang="it-IT" dirty="0" smtClean="0"/>
              <a:t>continente: </a:t>
            </a:r>
            <a:r>
              <a:rPr lang="it-IT" dirty="0" err="1" smtClean="0"/>
              <a:t>Rodinia</a:t>
            </a:r>
            <a:endParaRPr lang="it-IT" dirty="0" smtClean="0"/>
          </a:p>
          <a:p>
            <a:r>
              <a:rPr lang="it-IT" dirty="0" smtClean="0"/>
              <a:t>Il cratone del Congo (con </a:t>
            </a:r>
            <a:r>
              <a:rPr lang="it-IT" dirty="0" err="1" smtClean="0"/>
              <a:t>São</a:t>
            </a:r>
            <a:r>
              <a:rPr lang="it-IT" dirty="0" smtClean="0"/>
              <a:t> Francisco) formava in precedenza un’isola distaccata, sbatte contro il resto delle terre emerse formando un unico continente, poi quando questo si spezza in vari pezzi il Congo torna un’isola, per poi </a:t>
            </a:r>
            <a:r>
              <a:rPr lang="it-IT" dirty="0" smtClean="0"/>
              <a:t>finire quasi al </a:t>
            </a:r>
            <a:r>
              <a:rPr lang="it-IT" dirty="0" smtClean="0"/>
              <a:t>centro della Pannonia</a:t>
            </a:r>
          </a:p>
          <a:p>
            <a:r>
              <a:rPr lang="it-IT" dirty="0" smtClean="0"/>
              <a:t>Gli eucarioti esistono, ma formano spesso colonie che cercano di diventare organismo pluricellulari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3" y="202964"/>
            <a:ext cx="5486400" cy="36594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388" y="3547301"/>
            <a:ext cx="30822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5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224" y="353539"/>
            <a:ext cx="2743200" cy="27432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36809" y="3970330"/>
            <a:ext cx="735468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1600 </a:t>
            </a:r>
            <a:r>
              <a:rPr lang="it-IT" dirty="0"/>
              <a:t>Milioni di anni fa: </a:t>
            </a:r>
            <a:r>
              <a:rPr lang="it-IT" dirty="0" smtClean="0"/>
              <a:t>Proterozoico (</a:t>
            </a:r>
            <a:r>
              <a:rPr lang="it-IT" dirty="0" err="1" smtClean="0"/>
              <a:t>Calymmiano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Supercontinente</a:t>
            </a:r>
            <a:r>
              <a:rPr lang="it-IT" dirty="0" smtClean="0"/>
              <a:t> Columbia</a:t>
            </a:r>
          </a:p>
          <a:p>
            <a:r>
              <a:rPr lang="it-IT" dirty="0" smtClean="0"/>
              <a:t>Le ricostruzioni più vecchie di un miliardo di anni sono troppo dibattute, molti le considerano fantasiose</a:t>
            </a:r>
          </a:p>
          <a:p>
            <a:r>
              <a:rPr lang="it-IT" dirty="0" smtClean="0"/>
              <a:t>Le probabili forme di vita </a:t>
            </a:r>
            <a:r>
              <a:rPr lang="it-IT" dirty="0" smtClean="0"/>
              <a:t>monocellulari, che abbiamo trovato, rassomigliano </a:t>
            </a:r>
            <a:r>
              <a:rPr lang="it-IT" dirty="0" smtClean="0"/>
              <a:t>a pile di dischi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57" y="0"/>
            <a:ext cx="406510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7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6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921" y="209505"/>
            <a:ext cx="2743587" cy="2743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1" y="209505"/>
            <a:ext cx="3657600" cy="27432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17536" y="4056164"/>
            <a:ext cx="49363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2700 milioni di anni fa: </a:t>
            </a:r>
            <a:r>
              <a:rPr lang="it-IT" dirty="0" err="1" smtClean="0"/>
              <a:t>Neoarcheano</a:t>
            </a:r>
            <a:endParaRPr lang="it-IT" dirty="0" smtClean="0"/>
          </a:p>
          <a:p>
            <a:r>
              <a:rPr lang="it-IT" dirty="0" err="1" smtClean="0"/>
              <a:t>Supercontinente</a:t>
            </a:r>
            <a:r>
              <a:rPr lang="it-IT" dirty="0" smtClean="0"/>
              <a:t>: </a:t>
            </a:r>
            <a:r>
              <a:rPr lang="it-IT" dirty="0" err="1" smtClean="0"/>
              <a:t>Kenorlandia</a:t>
            </a:r>
            <a:endParaRPr lang="it-IT" dirty="0" smtClean="0"/>
          </a:p>
          <a:p>
            <a:r>
              <a:rPr lang="it-IT" dirty="0" smtClean="0"/>
              <a:t>I cianobatteri producevano ossigeno</a:t>
            </a:r>
          </a:p>
          <a:p>
            <a:r>
              <a:rPr lang="it-IT" dirty="0" smtClean="0"/>
              <a:t>In precedenza esisteva Ur </a:t>
            </a:r>
            <a:r>
              <a:rPr lang="it-IT" dirty="0"/>
              <a:t>e</a:t>
            </a:r>
            <a:r>
              <a:rPr lang="it-IT" dirty="0" smtClean="0"/>
              <a:t> prima ancora </a:t>
            </a:r>
            <a:r>
              <a:rPr lang="it-IT" dirty="0" err="1" smtClean="0"/>
              <a:t>Vaalbara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7791204"/>
      </p:ext>
    </p:extLst>
  </p:cSld>
  <p:clrMapOvr>
    <a:masterClrMapping/>
  </p:clrMapOvr>
</p:sld>
</file>

<file path=ppt/theme/theme1.xml><?xml version="1.0" encoding="utf-8"?>
<a:theme xmlns:a="http://schemas.openxmlformats.org/drawingml/2006/main" name="Bi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Bianco.potx</Template>
  <TotalTime>182</TotalTime>
  <Words>262</Words>
  <Application>Microsoft Macintosh PowerPoint</Application>
  <PresentationFormat>Presentazione su schermo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Bianco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Parisi</dc:creator>
  <cp:lastModifiedBy>Parisi</cp:lastModifiedBy>
  <cp:revision>26</cp:revision>
  <dcterms:created xsi:type="dcterms:W3CDTF">2014-10-09T15:24:56Z</dcterms:created>
  <dcterms:modified xsi:type="dcterms:W3CDTF">2020-05-03T19:32:00Z</dcterms:modified>
</cp:coreProperties>
</file>