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charts/chart1.xml" ContentType="application/vnd.openxmlformats-officedocument.drawingml.chart+xml"/>
  <Override PartName="/ppt/embeddings/Microsoft_Equation2.bin" ContentType="application/vnd.openxmlformats-officedocument.oleObject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60" r:id="rId4"/>
    <p:sldId id="261" r:id="rId5"/>
    <p:sldId id="263" r:id="rId6"/>
    <p:sldId id="262" r:id="rId7"/>
    <p:sldId id="258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5" d="100"/>
          <a:sy n="65" d="100"/>
        </p:scale>
        <p:origin x="-211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:Desktop:Gou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:Desktop:Gou:r1.tx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Foglio1!$A$1:$A$396</c:f>
              <c:numCache>
                <c:formatCode>General</c:formatCode>
                <c:ptCount val="396"/>
                <c:pt idx="0">
                  <c:v>-3.0</c:v>
                </c:pt>
                <c:pt idx="1">
                  <c:v>-2.9</c:v>
                </c:pt>
                <c:pt idx="2">
                  <c:v>-2.8</c:v>
                </c:pt>
                <c:pt idx="3">
                  <c:v>-2.7</c:v>
                </c:pt>
                <c:pt idx="4">
                  <c:v>-2.6</c:v>
                </c:pt>
                <c:pt idx="5">
                  <c:v>-2.5</c:v>
                </c:pt>
                <c:pt idx="6">
                  <c:v>-2.4</c:v>
                </c:pt>
                <c:pt idx="7">
                  <c:v>-2.3</c:v>
                </c:pt>
                <c:pt idx="8">
                  <c:v>-2.2</c:v>
                </c:pt>
                <c:pt idx="9">
                  <c:v>-2.1</c:v>
                </c:pt>
                <c:pt idx="10">
                  <c:v>-2.0</c:v>
                </c:pt>
                <c:pt idx="11">
                  <c:v>-1.9</c:v>
                </c:pt>
                <c:pt idx="12">
                  <c:v>-1.8</c:v>
                </c:pt>
                <c:pt idx="13">
                  <c:v>-1.7</c:v>
                </c:pt>
                <c:pt idx="14">
                  <c:v>-1.6</c:v>
                </c:pt>
                <c:pt idx="15">
                  <c:v>-1.5</c:v>
                </c:pt>
                <c:pt idx="16">
                  <c:v>-1.4</c:v>
                </c:pt>
                <c:pt idx="17">
                  <c:v>-1.3</c:v>
                </c:pt>
                <c:pt idx="18">
                  <c:v>-1.2</c:v>
                </c:pt>
                <c:pt idx="19">
                  <c:v>-1.1</c:v>
                </c:pt>
                <c:pt idx="20">
                  <c:v>-1.0</c:v>
                </c:pt>
                <c:pt idx="21">
                  <c:v>-0.9</c:v>
                </c:pt>
                <c:pt idx="22">
                  <c:v>-0.8</c:v>
                </c:pt>
                <c:pt idx="23">
                  <c:v>-0.7</c:v>
                </c:pt>
                <c:pt idx="24">
                  <c:v>-0.6</c:v>
                </c:pt>
                <c:pt idx="25">
                  <c:v>-0.5</c:v>
                </c:pt>
                <c:pt idx="26">
                  <c:v>-0.4</c:v>
                </c:pt>
                <c:pt idx="27">
                  <c:v>-0.3</c:v>
                </c:pt>
                <c:pt idx="28">
                  <c:v>-0.2</c:v>
                </c:pt>
                <c:pt idx="29">
                  <c:v>-0.1</c:v>
                </c:pt>
                <c:pt idx="30">
                  <c:v>0.0</c:v>
                </c:pt>
                <c:pt idx="31">
                  <c:v>0.1</c:v>
                </c:pt>
                <c:pt idx="32">
                  <c:v>0.2</c:v>
                </c:pt>
                <c:pt idx="33">
                  <c:v>0.3</c:v>
                </c:pt>
                <c:pt idx="34">
                  <c:v>0.4</c:v>
                </c:pt>
                <c:pt idx="35">
                  <c:v>0.5</c:v>
                </c:pt>
                <c:pt idx="36">
                  <c:v>0.6</c:v>
                </c:pt>
                <c:pt idx="37">
                  <c:v>0.7</c:v>
                </c:pt>
                <c:pt idx="38">
                  <c:v>0.8</c:v>
                </c:pt>
                <c:pt idx="39">
                  <c:v>0.9</c:v>
                </c:pt>
                <c:pt idx="40">
                  <c:v>1.0</c:v>
                </c:pt>
                <c:pt idx="41">
                  <c:v>1.1</c:v>
                </c:pt>
                <c:pt idx="42">
                  <c:v>1.2</c:v>
                </c:pt>
                <c:pt idx="43">
                  <c:v>1.3</c:v>
                </c:pt>
                <c:pt idx="44">
                  <c:v>1.4</c:v>
                </c:pt>
                <c:pt idx="45">
                  <c:v>1.5</c:v>
                </c:pt>
                <c:pt idx="46">
                  <c:v>1.6</c:v>
                </c:pt>
                <c:pt idx="47">
                  <c:v>1.7</c:v>
                </c:pt>
                <c:pt idx="48">
                  <c:v>1.8</c:v>
                </c:pt>
                <c:pt idx="49">
                  <c:v>1.9</c:v>
                </c:pt>
                <c:pt idx="50">
                  <c:v>2.0</c:v>
                </c:pt>
                <c:pt idx="51">
                  <c:v>2.1</c:v>
                </c:pt>
                <c:pt idx="52">
                  <c:v>2.2</c:v>
                </c:pt>
                <c:pt idx="53">
                  <c:v>2.3</c:v>
                </c:pt>
                <c:pt idx="54">
                  <c:v>2.4</c:v>
                </c:pt>
                <c:pt idx="55">
                  <c:v>2.50000000000001</c:v>
                </c:pt>
                <c:pt idx="56">
                  <c:v>2.6</c:v>
                </c:pt>
                <c:pt idx="57">
                  <c:v>2.7</c:v>
                </c:pt>
                <c:pt idx="58">
                  <c:v>2.80000000000001</c:v>
                </c:pt>
                <c:pt idx="59">
                  <c:v>2.90000000000001</c:v>
                </c:pt>
                <c:pt idx="60">
                  <c:v>3.00000000000001</c:v>
                </c:pt>
                <c:pt idx="61">
                  <c:v>3.1</c:v>
                </c:pt>
                <c:pt idx="62">
                  <c:v>3.20000000000001</c:v>
                </c:pt>
                <c:pt idx="63">
                  <c:v>3.30000000000001</c:v>
                </c:pt>
                <c:pt idx="64">
                  <c:v>3.40000000000001</c:v>
                </c:pt>
                <c:pt idx="65">
                  <c:v>3.50000000000001</c:v>
                </c:pt>
                <c:pt idx="66">
                  <c:v>3.60000000000001</c:v>
                </c:pt>
                <c:pt idx="67">
                  <c:v>3.70000000000001</c:v>
                </c:pt>
                <c:pt idx="68">
                  <c:v>3.80000000000001</c:v>
                </c:pt>
                <c:pt idx="69">
                  <c:v>3.90000000000001</c:v>
                </c:pt>
                <c:pt idx="70">
                  <c:v>4.00000000000001</c:v>
                </c:pt>
                <c:pt idx="71">
                  <c:v>4.100000000000009</c:v>
                </c:pt>
                <c:pt idx="72">
                  <c:v>4.20000000000001</c:v>
                </c:pt>
                <c:pt idx="73">
                  <c:v>4.30000000000001</c:v>
                </c:pt>
                <c:pt idx="74">
                  <c:v>4.40000000000001</c:v>
                </c:pt>
                <c:pt idx="75">
                  <c:v>4.50000000000001</c:v>
                </c:pt>
                <c:pt idx="76">
                  <c:v>4.600000000000008</c:v>
                </c:pt>
                <c:pt idx="77">
                  <c:v>4.70000000000001</c:v>
                </c:pt>
                <c:pt idx="78">
                  <c:v>4.80000000000001</c:v>
                </c:pt>
                <c:pt idx="79">
                  <c:v>4.90000000000001</c:v>
                </c:pt>
                <c:pt idx="80">
                  <c:v>5.00000000000001</c:v>
                </c:pt>
                <c:pt idx="81">
                  <c:v>5.100000000000009</c:v>
                </c:pt>
                <c:pt idx="82">
                  <c:v>5.20000000000001</c:v>
                </c:pt>
                <c:pt idx="83">
                  <c:v>5.30000000000001</c:v>
                </c:pt>
                <c:pt idx="84">
                  <c:v>5.40000000000001</c:v>
                </c:pt>
                <c:pt idx="85">
                  <c:v>5.50000000000001</c:v>
                </c:pt>
                <c:pt idx="86">
                  <c:v>5.600000000000008</c:v>
                </c:pt>
                <c:pt idx="87">
                  <c:v>5.70000000000001</c:v>
                </c:pt>
                <c:pt idx="88">
                  <c:v>5.80000000000001</c:v>
                </c:pt>
                <c:pt idx="89">
                  <c:v>5.90000000000001</c:v>
                </c:pt>
                <c:pt idx="90">
                  <c:v>6.00000000000001</c:v>
                </c:pt>
                <c:pt idx="91">
                  <c:v>6.100000000000009</c:v>
                </c:pt>
                <c:pt idx="92">
                  <c:v>6.20000000000001</c:v>
                </c:pt>
                <c:pt idx="93">
                  <c:v>6.30000000000001</c:v>
                </c:pt>
                <c:pt idx="94">
                  <c:v>6.40000000000001</c:v>
                </c:pt>
                <c:pt idx="95">
                  <c:v>6.50000000000001</c:v>
                </c:pt>
                <c:pt idx="96">
                  <c:v>6.600000000000008</c:v>
                </c:pt>
                <c:pt idx="97">
                  <c:v>6.70000000000001</c:v>
                </c:pt>
                <c:pt idx="98">
                  <c:v>6.80000000000001</c:v>
                </c:pt>
                <c:pt idx="99">
                  <c:v>6.90000000000001</c:v>
                </c:pt>
                <c:pt idx="100">
                  <c:v>7.0</c:v>
                </c:pt>
                <c:pt idx="101">
                  <c:v>7.1</c:v>
                </c:pt>
                <c:pt idx="102">
                  <c:v>7.2</c:v>
                </c:pt>
                <c:pt idx="103">
                  <c:v>7.3</c:v>
                </c:pt>
                <c:pt idx="104">
                  <c:v>7.4</c:v>
                </c:pt>
                <c:pt idx="105">
                  <c:v>7.5</c:v>
                </c:pt>
                <c:pt idx="106">
                  <c:v>7.6</c:v>
                </c:pt>
                <c:pt idx="107">
                  <c:v>7.7</c:v>
                </c:pt>
                <c:pt idx="108">
                  <c:v>7.8</c:v>
                </c:pt>
                <c:pt idx="109">
                  <c:v>7.9</c:v>
                </c:pt>
                <c:pt idx="110">
                  <c:v>8.0</c:v>
                </c:pt>
                <c:pt idx="111">
                  <c:v>8.1</c:v>
                </c:pt>
                <c:pt idx="112">
                  <c:v>8.2</c:v>
                </c:pt>
                <c:pt idx="113">
                  <c:v>8.3</c:v>
                </c:pt>
                <c:pt idx="114">
                  <c:v>8.4</c:v>
                </c:pt>
                <c:pt idx="115">
                  <c:v>8.5</c:v>
                </c:pt>
                <c:pt idx="116">
                  <c:v>8.6</c:v>
                </c:pt>
                <c:pt idx="117">
                  <c:v>8.7</c:v>
                </c:pt>
                <c:pt idx="118">
                  <c:v>8.8</c:v>
                </c:pt>
                <c:pt idx="119">
                  <c:v>8.9</c:v>
                </c:pt>
                <c:pt idx="120">
                  <c:v>9.0</c:v>
                </c:pt>
                <c:pt idx="121">
                  <c:v>9.1</c:v>
                </c:pt>
                <c:pt idx="122">
                  <c:v>9.2</c:v>
                </c:pt>
                <c:pt idx="123">
                  <c:v>9.3</c:v>
                </c:pt>
                <c:pt idx="124">
                  <c:v>9.4</c:v>
                </c:pt>
                <c:pt idx="125">
                  <c:v>9.5</c:v>
                </c:pt>
                <c:pt idx="126">
                  <c:v>9.6</c:v>
                </c:pt>
                <c:pt idx="127">
                  <c:v>9.7</c:v>
                </c:pt>
                <c:pt idx="128">
                  <c:v>9.8</c:v>
                </c:pt>
                <c:pt idx="129">
                  <c:v>9.9</c:v>
                </c:pt>
                <c:pt idx="130">
                  <c:v>10.0</c:v>
                </c:pt>
                <c:pt idx="131">
                  <c:v>10.1</c:v>
                </c:pt>
                <c:pt idx="132">
                  <c:v>10.2</c:v>
                </c:pt>
                <c:pt idx="133">
                  <c:v>10.3</c:v>
                </c:pt>
                <c:pt idx="134">
                  <c:v>10.4</c:v>
                </c:pt>
                <c:pt idx="135">
                  <c:v>10.5</c:v>
                </c:pt>
                <c:pt idx="136">
                  <c:v>10.6</c:v>
                </c:pt>
                <c:pt idx="137">
                  <c:v>10.7</c:v>
                </c:pt>
                <c:pt idx="138">
                  <c:v>10.8</c:v>
                </c:pt>
                <c:pt idx="139">
                  <c:v>10.9</c:v>
                </c:pt>
                <c:pt idx="140">
                  <c:v>11.0</c:v>
                </c:pt>
                <c:pt idx="141">
                  <c:v>11.1</c:v>
                </c:pt>
                <c:pt idx="142">
                  <c:v>11.2</c:v>
                </c:pt>
                <c:pt idx="143">
                  <c:v>11.3</c:v>
                </c:pt>
                <c:pt idx="144">
                  <c:v>11.4</c:v>
                </c:pt>
                <c:pt idx="145">
                  <c:v>11.5</c:v>
                </c:pt>
                <c:pt idx="146">
                  <c:v>11.6</c:v>
                </c:pt>
                <c:pt idx="147">
                  <c:v>11.7</c:v>
                </c:pt>
                <c:pt idx="148">
                  <c:v>11.8</c:v>
                </c:pt>
                <c:pt idx="149">
                  <c:v>11.9</c:v>
                </c:pt>
                <c:pt idx="150">
                  <c:v>12.0</c:v>
                </c:pt>
                <c:pt idx="151">
                  <c:v>12.1</c:v>
                </c:pt>
                <c:pt idx="152">
                  <c:v>12.2</c:v>
                </c:pt>
                <c:pt idx="153">
                  <c:v>12.3</c:v>
                </c:pt>
                <c:pt idx="154">
                  <c:v>12.4</c:v>
                </c:pt>
                <c:pt idx="155">
                  <c:v>12.5</c:v>
                </c:pt>
                <c:pt idx="156">
                  <c:v>12.6</c:v>
                </c:pt>
                <c:pt idx="157">
                  <c:v>12.7</c:v>
                </c:pt>
                <c:pt idx="158">
                  <c:v>12.8</c:v>
                </c:pt>
                <c:pt idx="159">
                  <c:v>12.9</c:v>
                </c:pt>
                <c:pt idx="160">
                  <c:v>13.0</c:v>
                </c:pt>
                <c:pt idx="161">
                  <c:v>13.1</c:v>
                </c:pt>
                <c:pt idx="162">
                  <c:v>13.2</c:v>
                </c:pt>
                <c:pt idx="163">
                  <c:v>13.3</c:v>
                </c:pt>
                <c:pt idx="164">
                  <c:v>13.4</c:v>
                </c:pt>
                <c:pt idx="165">
                  <c:v>13.5</c:v>
                </c:pt>
                <c:pt idx="166">
                  <c:v>13.6</c:v>
                </c:pt>
                <c:pt idx="167">
                  <c:v>13.7</c:v>
                </c:pt>
                <c:pt idx="168">
                  <c:v>13.8</c:v>
                </c:pt>
                <c:pt idx="169">
                  <c:v>13.9</c:v>
                </c:pt>
                <c:pt idx="170">
                  <c:v>14.0</c:v>
                </c:pt>
                <c:pt idx="171">
                  <c:v>14.1</c:v>
                </c:pt>
                <c:pt idx="172">
                  <c:v>14.2</c:v>
                </c:pt>
                <c:pt idx="173">
                  <c:v>14.3</c:v>
                </c:pt>
                <c:pt idx="174">
                  <c:v>14.4</c:v>
                </c:pt>
                <c:pt idx="175">
                  <c:v>14.5</c:v>
                </c:pt>
                <c:pt idx="176">
                  <c:v>14.6</c:v>
                </c:pt>
                <c:pt idx="177">
                  <c:v>14.7</c:v>
                </c:pt>
                <c:pt idx="178">
                  <c:v>14.8</c:v>
                </c:pt>
                <c:pt idx="179">
                  <c:v>14.9</c:v>
                </c:pt>
                <c:pt idx="180">
                  <c:v>15.0</c:v>
                </c:pt>
                <c:pt idx="181">
                  <c:v>15.1</c:v>
                </c:pt>
                <c:pt idx="182">
                  <c:v>15.2</c:v>
                </c:pt>
                <c:pt idx="183">
                  <c:v>15.3</c:v>
                </c:pt>
                <c:pt idx="184">
                  <c:v>15.4</c:v>
                </c:pt>
                <c:pt idx="185">
                  <c:v>15.5</c:v>
                </c:pt>
                <c:pt idx="186">
                  <c:v>15.6</c:v>
                </c:pt>
                <c:pt idx="187">
                  <c:v>15.7</c:v>
                </c:pt>
                <c:pt idx="188">
                  <c:v>15.8</c:v>
                </c:pt>
                <c:pt idx="189">
                  <c:v>15.9</c:v>
                </c:pt>
                <c:pt idx="190">
                  <c:v>16.0</c:v>
                </c:pt>
                <c:pt idx="191">
                  <c:v>16.1</c:v>
                </c:pt>
                <c:pt idx="192">
                  <c:v>16.2</c:v>
                </c:pt>
                <c:pt idx="193">
                  <c:v>16.3</c:v>
                </c:pt>
                <c:pt idx="194">
                  <c:v>16.4</c:v>
                </c:pt>
                <c:pt idx="195">
                  <c:v>16.5</c:v>
                </c:pt>
                <c:pt idx="196">
                  <c:v>16.6</c:v>
                </c:pt>
                <c:pt idx="197">
                  <c:v>16.7</c:v>
                </c:pt>
                <c:pt idx="198">
                  <c:v>16.8</c:v>
                </c:pt>
                <c:pt idx="199">
                  <c:v>16.9</c:v>
                </c:pt>
                <c:pt idx="200">
                  <c:v>17.0</c:v>
                </c:pt>
                <c:pt idx="201">
                  <c:v>17.1</c:v>
                </c:pt>
                <c:pt idx="202">
                  <c:v>17.2</c:v>
                </c:pt>
                <c:pt idx="203">
                  <c:v>17.3</c:v>
                </c:pt>
                <c:pt idx="204">
                  <c:v>17.4</c:v>
                </c:pt>
                <c:pt idx="205">
                  <c:v>17.5</c:v>
                </c:pt>
                <c:pt idx="206">
                  <c:v>17.6</c:v>
                </c:pt>
                <c:pt idx="207">
                  <c:v>17.7</c:v>
                </c:pt>
                <c:pt idx="208">
                  <c:v>17.8</c:v>
                </c:pt>
                <c:pt idx="209">
                  <c:v>17.9</c:v>
                </c:pt>
                <c:pt idx="210">
                  <c:v>18.0</c:v>
                </c:pt>
                <c:pt idx="211">
                  <c:v>18.1</c:v>
                </c:pt>
                <c:pt idx="212">
                  <c:v>18.2</c:v>
                </c:pt>
                <c:pt idx="213">
                  <c:v>18.3</c:v>
                </c:pt>
                <c:pt idx="214">
                  <c:v>18.4</c:v>
                </c:pt>
                <c:pt idx="215">
                  <c:v>18.5</c:v>
                </c:pt>
                <c:pt idx="216">
                  <c:v>18.6</c:v>
                </c:pt>
                <c:pt idx="217">
                  <c:v>18.7</c:v>
                </c:pt>
                <c:pt idx="218">
                  <c:v>18.8</c:v>
                </c:pt>
                <c:pt idx="219">
                  <c:v>18.9</c:v>
                </c:pt>
                <c:pt idx="220">
                  <c:v>19.0</c:v>
                </c:pt>
                <c:pt idx="221">
                  <c:v>19.1</c:v>
                </c:pt>
                <c:pt idx="222">
                  <c:v>19.2</c:v>
                </c:pt>
                <c:pt idx="223">
                  <c:v>19.3</c:v>
                </c:pt>
                <c:pt idx="224">
                  <c:v>19.4</c:v>
                </c:pt>
                <c:pt idx="225">
                  <c:v>19.5</c:v>
                </c:pt>
                <c:pt idx="226">
                  <c:v>19.6</c:v>
                </c:pt>
                <c:pt idx="227">
                  <c:v>19.7</c:v>
                </c:pt>
                <c:pt idx="228">
                  <c:v>19.8</c:v>
                </c:pt>
                <c:pt idx="229">
                  <c:v>19.9</c:v>
                </c:pt>
                <c:pt idx="230">
                  <c:v>20.0</c:v>
                </c:pt>
                <c:pt idx="231">
                  <c:v>20.1</c:v>
                </c:pt>
                <c:pt idx="232">
                  <c:v>20.2</c:v>
                </c:pt>
                <c:pt idx="233">
                  <c:v>20.3</c:v>
                </c:pt>
                <c:pt idx="234">
                  <c:v>20.4</c:v>
                </c:pt>
                <c:pt idx="235">
                  <c:v>20.5</c:v>
                </c:pt>
                <c:pt idx="236">
                  <c:v>20.6</c:v>
                </c:pt>
                <c:pt idx="237">
                  <c:v>20.7</c:v>
                </c:pt>
                <c:pt idx="238">
                  <c:v>20.8</c:v>
                </c:pt>
                <c:pt idx="239">
                  <c:v>20.9</c:v>
                </c:pt>
                <c:pt idx="240">
                  <c:v>21.0</c:v>
                </c:pt>
                <c:pt idx="241">
                  <c:v>21.1</c:v>
                </c:pt>
                <c:pt idx="242">
                  <c:v>21.2</c:v>
                </c:pt>
                <c:pt idx="243">
                  <c:v>21.3</c:v>
                </c:pt>
                <c:pt idx="244">
                  <c:v>21.4</c:v>
                </c:pt>
                <c:pt idx="245">
                  <c:v>21.5</c:v>
                </c:pt>
                <c:pt idx="246">
                  <c:v>21.6</c:v>
                </c:pt>
                <c:pt idx="247">
                  <c:v>21.7</c:v>
                </c:pt>
                <c:pt idx="248">
                  <c:v>21.8</c:v>
                </c:pt>
                <c:pt idx="249">
                  <c:v>21.9</c:v>
                </c:pt>
                <c:pt idx="250">
                  <c:v>22.0</c:v>
                </c:pt>
                <c:pt idx="251">
                  <c:v>22.1</c:v>
                </c:pt>
                <c:pt idx="252">
                  <c:v>22.2</c:v>
                </c:pt>
                <c:pt idx="253">
                  <c:v>22.3</c:v>
                </c:pt>
                <c:pt idx="254">
                  <c:v>22.4</c:v>
                </c:pt>
                <c:pt idx="255">
                  <c:v>22.5</c:v>
                </c:pt>
                <c:pt idx="256">
                  <c:v>22.6</c:v>
                </c:pt>
                <c:pt idx="257">
                  <c:v>22.7</c:v>
                </c:pt>
                <c:pt idx="258">
                  <c:v>22.8</c:v>
                </c:pt>
                <c:pt idx="259">
                  <c:v>22.9</c:v>
                </c:pt>
                <c:pt idx="260">
                  <c:v>23.0</c:v>
                </c:pt>
                <c:pt idx="261">
                  <c:v>23.1</c:v>
                </c:pt>
                <c:pt idx="262">
                  <c:v>23.2</c:v>
                </c:pt>
                <c:pt idx="263">
                  <c:v>23.3</c:v>
                </c:pt>
                <c:pt idx="264">
                  <c:v>23.4</c:v>
                </c:pt>
                <c:pt idx="265">
                  <c:v>23.5</c:v>
                </c:pt>
                <c:pt idx="266">
                  <c:v>23.6</c:v>
                </c:pt>
                <c:pt idx="267">
                  <c:v>23.7</c:v>
                </c:pt>
                <c:pt idx="268">
                  <c:v>23.8</c:v>
                </c:pt>
                <c:pt idx="269">
                  <c:v>23.9</c:v>
                </c:pt>
                <c:pt idx="270">
                  <c:v>24.0</c:v>
                </c:pt>
                <c:pt idx="271">
                  <c:v>24.1</c:v>
                </c:pt>
                <c:pt idx="272">
                  <c:v>24.2</c:v>
                </c:pt>
                <c:pt idx="273">
                  <c:v>24.3</c:v>
                </c:pt>
                <c:pt idx="274">
                  <c:v>24.4</c:v>
                </c:pt>
                <c:pt idx="275">
                  <c:v>24.5</c:v>
                </c:pt>
                <c:pt idx="276">
                  <c:v>24.6</c:v>
                </c:pt>
                <c:pt idx="277">
                  <c:v>24.7</c:v>
                </c:pt>
                <c:pt idx="278">
                  <c:v>24.8</c:v>
                </c:pt>
                <c:pt idx="279">
                  <c:v>24.9</c:v>
                </c:pt>
                <c:pt idx="280">
                  <c:v>25.0</c:v>
                </c:pt>
                <c:pt idx="281">
                  <c:v>25.1</c:v>
                </c:pt>
                <c:pt idx="282">
                  <c:v>25.2</c:v>
                </c:pt>
                <c:pt idx="283">
                  <c:v>25.3</c:v>
                </c:pt>
                <c:pt idx="284">
                  <c:v>25.4</c:v>
                </c:pt>
                <c:pt idx="285">
                  <c:v>25.5</c:v>
                </c:pt>
                <c:pt idx="286">
                  <c:v>25.6</c:v>
                </c:pt>
                <c:pt idx="287">
                  <c:v>25.7</c:v>
                </c:pt>
                <c:pt idx="288">
                  <c:v>25.8</c:v>
                </c:pt>
                <c:pt idx="289">
                  <c:v>25.9</c:v>
                </c:pt>
                <c:pt idx="290">
                  <c:v>26.0</c:v>
                </c:pt>
                <c:pt idx="291">
                  <c:v>26.1</c:v>
                </c:pt>
                <c:pt idx="292">
                  <c:v>26.2</c:v>
                </c:pt>
                <c:pt idx="293">
                  <c:v>26.3</c:v>
                </c:pt>
                <c:pt idx="294">
                  <c:v>26.4</c:v>
                </c:pt>
                <c:pt idx="295">
                  <c:v>26.5</c:v>
                </c:pt>
                <c:pt idx="296">
                  <c:v>26.6</c:v>
                </c:pt>
                <c:pt idx="297">
                  <c:v>26.7</c:v>
                </c:pt>
                <c:pt idx="298">
                  <c:v>26.8</c:v>
                </c:pt>
                <c:pt idx="299">
                  <c:v>26.9</c:v>
                </c:pt>
                <c:pt idx="300">
                  <c:v>27.0</c:v>
                </c:pt>
                <c:pt idx="301">
                  <c:v>27.1</c:v>
                </c:pt>
                <c:pt idx="302">
                  <c:v>27.2</c:v>
                </c:pt>
                <c:pt idx="303">
                  <c:v>27.3</c:v>
                </c:pt>
                <c:pt idx="304">
                  <c:v>27.4</c:v>
                </c:pt>
                <c:pt idx="305">
                  <c:v>27.5</c:v>
                </c:pt>
                <c:pt idx="306">
                  <c:v>27.6</c:v>
                </c:pt>
                <c:pt idx="307">
                  <c:v>27.7</c:v>
                </c:pt>
                <c:pt idx="308">
                  <c:v>27.8</c:v>
                </c:pt>
                <c:pt idx="309">
                  <c:v>27.9</c:v>
                </c:pt>
                <c:pt idx="310">
                  <c:v>28.0</c:v>
                </c:pt>
                <c:pt idx="311">
                  <c:v>28.1</c:v>
                </c:pt>
                <c:pt idx="312">
                  <c:v>28.2</c:v>
                </c:pt>
                <c:pt idx="313">
                  <c:v>28.3</c:v>
                </c:pt>
                <c:pt idx="314">
                  <c:v>28.4</c:v>
                </c:pt>
                <c:pt idx="315">
                  <c:v>28.5</c:v>
                </c:pt>
                <c:pt idx="316">
                  <c:v>28.6</c:v>
                </c:pt>
                <c:pt idx="317">
                  <c:v>28.7</c:v>
                </c:pt>
                <c:pt idx="318">
                  <c:v>28.8</c:v>
                </c:pt>
                <c:pt idx="319">
                  <c:v>28.9</c:v>
                </c:pt>
                <c:pt idx="320">
                  <c:v>29.0</c:v>
                </c:pt>
                <c:pt idx="321">
                  <c:v>29.1</c:v>
                </c:pt>
                <c:pt idx="322">
                  <c:v>29.2</c:v>
                </c:pt>
                <c:pt idx="323">
                  <c:v>29.3</c:v>
                </c:pt>
                <c:pt idx="324">
                  <c:v>29.4</c:v>
                </c:pt>
                <c:pt idx="325">
                  <c:v>29.5</c:v>
                </c:pt>
                <c:pt idx="326">
                  <c:v>29.6</c:v>
                </c:pt>
                <c:pt idx="327">
                  <c:v>29.7</c:v>
                </c:pt>
                <c:pt idx="328">
                  <c:v>29.8</c:v>
                </c:pt>
                <c:pt idx="329">
                  <c:v>29.9</c:v>
                </c:pt>
                <c:pt idx="330">
                  <c:v>30.0</c:v>
                </c:pt>
                <c:pt idx="331">
                  <c:v>30.1</c:v>
                </c:pt>
                <c:pt idx="332">
                  <c:v>30.2</c:v>
                </c:pt>
                <c:pt idx="333">
                  <c:v>30.3</c:v>
                </c:pt>
                <c:pt idx="334">
                  <c:v>30.4</c:v>
                </c:pt>
                <c:pt idx="335">
                  <c:v>30.5</c:v>
                </c:pt>
                <c:pt idx="336">
                  <c:v>30.6</c:v>
                </c:pt>
                <c:pt idx="337">
                  <c:v>30.7</c:v>
                </c:pt>
                <c:pt idx="338">
                  <c:v>30.8</c:v>
                </c:pt>
                <c:pt idx="339">
                  <c:v>30.9</c:v>
                </c:pt>
                <c:pt idx="340">
                  <c:v>31.0</c:v>
                </c:pt>
                <c:pt idx="341">
                  <c:v>31.1</c:v>
                </c:pt>
                <c:pt idx="342">
                  <c:v>31.1999999999999</c:v>
                </c:pt>
                <c:pt idx="343">
                  <c:v>31.2999999999999</c:v>
                </c:pt>
                <c:pt idx="344">
                  <c:v>31.3999999999999</c:v>
                </c:pt>
                <c:pt idx="345">
                  <c:v>31.4999999999999</c:v>
                </c:pt>
                <c:pt idx="346">
                  <c:v>31.5999999999999</c:v>
                </c:pt>
                <c:pt idx="347">
                  <c:v>31.6999999999999</c:v>
                </c:pt>
                <c:pt idx="348">
                  <c:v>31.7999999999999</c:v>
                </c:pt>
                <c:pt idx="349">
                  <c:v>31.8999999999999</c:v>
                </c:pt>
                <c:pt idx="350">
                  <c:v>31.9999999999999</c:v>
                </c:pt>
                <c:pt idx="351">
                  <c:v>32.0999999999999</c:v>
                </c:pt>
                <c:pt idx="352">
                  <c:v>32.1999999999999</c:v>
                </c:pt>
                <c:pt idx="353">
                  <c:v>32.2999999999999</c:v>
                </c:pt>
                <c:pt idx="354">
                  <c:v>32.3999999999999</c:v>
                </c:pt>
                <c:pt idx="355">
                  <c:v>32.4999999999999</c:v>
                </c:pt>
                <c:pt idx="356">
                  <c:v>32.5999999999999</c:v>
                </c:pt>
                <c:pt idx="357">
                  <c:v>32.6999999999999</c:v>
                </c:pt>
                <c:pt idx="358">
                  <c:v>32.7999999999999</c:v>
                </c:pt>
                <c:pt idx="359">
                  <c:v>32.8999999999999</c:v>
                </c:pt>
                <c:pt idx="360">
                  <c:v>32.9999999999999</c:v>
                </c:pt>
                <c:pt idx="361">
                  <c:v>33.0999999999999</c:v>
                </c:pt>
                <c:pt idx="362">
                  <c:v>33.1999999999999</c:v>
                </c:pt>
                <c:pt idx="363">
                  <c:v>33.2999999999999</c:v>
                </c:pt>
                <c:pt idx="364">
                  <c:v>33.3999999999999</c:v>
                </c:pt>
                <c:pt idx="365">
                  <c:v>33.4999999999999</c:v>
                </c:pt>
                <c:pt idx="366">
                  <c:v>33.5999999999999</c:v>
                </c:pt>
                <c:pt idx="367">
                  <c:v>33.6999999999999</c:v>
                </c:pt>
                <c:pt idx="368">
                  <c:v>33.7999999999999</c:v>
                </c:pt>
                <c:pt idx="369">
                  <c:v>33.8999999999999</c:v>
                </c:pt>
                <c:pt idx="370">
                  <c:v>33.9999999999999</c:v>
                </c:pt>
                <c:pt idx="371">
                  <c:v>34.0999999999999</c:v>
                </c:pt>
                <c:pt idx="372">
                  <c:v>34.1999999999999</c:v>
                </c:pt>
                <c:pt idx="373">
                  <c:v>34.2999999999999</c:v>
                </c:pt>
                <c:pt idx="374">
                  <c:v>34.3999999999999</c:v>
                </c:pt>
                <c:pt idx="375">
                  <c:v>34.4999999999999</c:v>
                </c:pt>
                <c:pt idx="376">
                  <c:v>34.5999999999999</c:v>
                </c:pt>
                <c:pt idx="377">
                  <c:v>34.6999999999999</c:v>
                </c:pt>
                <c:pt idx="378">
                  <c:v>34.7999999999999</c:v>
                </c:pt>
                <c:pt idx="379">
                  <c:v>34.8999999999999</c:v>
                </c:pt>
                <c:pt idx="380">
                  <c:v>34.9999999999999</c:v>
                </c:pt>
                <c:pt idx="381">
                  <c:v>35.0999999999999</c:v>
                </c:pt>
                <c:pt idx="382">
                  <c:v>35.1999999999999</c:v>
                </c:pt>
                <c:pt idx="383">
                  <c:v>35.2999999999999</c:v>
                </c:pt>
                <c:pt idx="384">
                  <c:v>35.3999999999999</c:v>
                </c:pt>
                <c:pt idx="385">
                  <c:v>35.4999999999999</c:v>
                </c:pt>
                <c:pt idx="386">
                  <c:v>35.5999999999999</c:v>
                </c:pt>
                <c:pt idx="387">
                  <c:v>35.6999999999999</c:v>
                </c:pt>
                <c:pt idx="388">
                  <c:v>35.7999999999999</c:v>
                </c:pt>
                <c:pt idx="389">
                  <c:v>35.8999999999998</c:v>
                </c:pt>
                <c:pt idx="390">
                  <c:v>35.9999999999998</c:v>
                </c:pt>
                <c:pt idx="391">
                  <c:v>36.0999999999998</c:v>
                </c:pt>
                <c:pt idx="392">
                  <c:v>36.1999999999998</c:v>
                </c:pt>
                <c:pt idx="393">
                  <c:v>36.2999999999998</c:v>
                </c:pt>
                <c:pt idx="394">
                  <c:v>36.3999999999998</c:v>
                </c:pt>
                <c:pt idx="395">
                  <c:v>36.4999999999998</c:v>
                </c:pt>
              </c:numCache>
            </c:numRef>
          </c:xVal>
          <c:yVal>
            <c:numRef>
              <c:f>Foglio1!$B$1:$B$396</c:f>
              <c:numCache>
                <c:formatCode>General</c:formatCode>
                <c:ptCount val="396"/>
                <c:pt idx="0">
                  <c:v>-0.00012340980408668</c:v>
                </c:pt>
                <c:pt idx="1">
                  <c:v>-0.000222629856918889</c:v>
                </c:pt>
                <c:pt idx="2">
                  <c:v>-0.000393669040655078</c:v>
                </c:pt>
                <c:pt idx="3">
                  <c:v>-0.000682328052756376</c:v>
                </c:pt>
                <c:pt idx="4">
                  <c:v>-0.00115922917390459</c:v>
                </c:pt>
                <c:pt idx="5">
                  <c:v>-0.00193045413622771</c:v>
                </c:pt>
                <c:pt idx="6">
                  <c:v>-0.00315111159844444</c:v>
                </c:pt>
                <c:pt idx="7">
                  <c:v>-0.00504176025969098</c:v>
                </c:pt>
                <c:pt idx="8">
                  <c:v>-0.00790705405159343</c:v>
                </c:pt>
                <c:pt idx="9">
                  <c:v>-0.0121551783299149</c:v>
                </c:pt>
                <c:pt idx="10">
                  <c:v>-0.0183156388887342</c:v>
                </c:pt>
                <c:pt idx="11">
                  <c:v>-0.0270518468663504</c:v>
                </c:pt>
                <c:pt idx="12">
                  <c:v>-0.0391638950989871</c:v>
                </c:pt>
                <c:pt idx="13">
                  <c:v>-0.0555762126114831</c:v>
                </c:pt>
                <c:pt idx="14">
                  <c:v>-0.0773047404432997</c:v>
                </c:pt>
                <c:pt idx="15">
                  <c:v>-0.105399224561864</c:v>
                </c:pt>
                <c:pt idx="16">
                  <c:v>-0.140858420921045</c:v>
                </c:pt>
                <c:pt idx="17">
                  <c:v>-0.184519523992989</c:v>
                </c:pt>
                <c:pt idx="18">
                  <c:v>-0.236927758682122</c:v>
                </c:pt>
                <c:pt idx="19">
                  <c:v>-0.298197279429887</c:v>
                </c:pt>
                <c:pt idx="20">
                  <c:v>-0.367879441171442</c:v>
                </c:pt>
                <c:pt idx="21">
                  <c:v>-0.444858066222941</c:v>
                </c:pt>
                <c:pt idx="22">
                  <c:v>-0.527292424043049</c:v>
                </c:pt>
                <c:pt idx="23">
                  <c:v>-0.612626394184416</c:v>
                </c:pt>
                <c:pt idx="24">
                  <c:v>-0.697676326071031</c:v>
                </c:pt>
                <c:pt idx="25">
                  <c:v>-0.778800783071405</c:v>
                </c:pt>
                <c:pt idx="26">
                  <c:v>-0.852143788966211</c:v>
                </c:pt>
                <c:pt idx="27">
                  <c:v>-0.913931185271228</c:v>
                </c:pt>
                <c:pt idx="28">
                  <c:v>-0.960789439152323</c:v>
                </c:pt>
                <c:pt idx="29">
                  <c:v>-0.990049833749168</c:v>
                </c:pt>
                <c:pt idx="30">
                  <c:v>-1.0</c:v>
                </c:pt>
                <c:pt idx="31">
                  <c:v>-0.990049833749168</c:v>
                </c:pt>
                <c:pt idx="32">
                  <c:v>-0.960789439152323</c:v>
                </c:pt>
                <c:pt idx="33">
                  <c:v>-0.913931185271228</c:v>
                </c:pt>
                <c:pt idx="34">
                  <c:v>-0.852143788966211</c:v>
                </c:pt>
                <c:pt idx="35">
                  <c:v>-0.778800783071405</c:v>
                </c:pt>
                <c:pt idx="36">
                  <c:v>-0.697676326071031</c:v>
                </c:pt>
                <c:pt idx="37">
                  <c:v>-0.612626394184416</c:v>
                </c:pt>
                <c:pt idx="38">
                  <c:v>-0.527292424043049</c:v>
                </c:pt>
                <c:pt idx="39">
                  <c:v>-0.444858066222941</c:v>
                </c:pt>
                <c:pt idx="40">
                  <c:v>-0.367879441171442</c:v>
                </c:pt>
                <c:pt idx="41">
                  <c:v>-0.298197279429887</c:v>
                </c:pt>
                <c:pt idx="42">
                  <c:v>-0.236927758682122</c:v>
                </c:pt>
                <c:pt idx="43">
                  <c:v>-0.184519523992989</c:v>
                </c:pt>
                <c:pt idx="44">
                  <c:v>-0.140858420921045</c:v>
                </c:pt>
                <c:pt idx="45">
                  <c:v>-0.105399224561864</c:v>
                </c:pt>
                <c:pt idx="46">
                  <c:v>-0.0773047404432997</c:v>
                </c:pt>
                <c:pt idx="47">
                  <c:v>-0.0555762126114831</c:v>
                </c:pt>
                <c:pt idx="48">
                  <c:v>-0.0391638950989871</c:v>
                </c:pt>
                <c:pt idx="49">
                  <c:v>-0.0270518468663504</c:v>
                </c:pt>
                <c:pt idx="50">
                  <c:v>-0.0183156388887342</c:v>
                </c:pt>
                <c:pt idx="51">
                  <c:v>-0.0121551783299149</c:v>
                </c:pt>
                <c:pt idx="52">
                  <c:v>-0.00790705405159343</c:v>
                </c:pt>
                <c:pt idx="53">
                  <c:v>-0.00504176025969098</c:v>
                </c:pt>
                <c:pt idx="54">
                  <c:v>-0.00315111159844444</c:v>
                </c:pt>
                <c:pt idx="55">
                  <c:v>-0.00193045413622761</c:v>
                </c:pt>
                <c:pt idx="56">
                  <c:v>-0.00115922917390459</c:v>
                </c:pt>
                <c:pt idx="57">
                  <c:v>-0.000682328052756376</c:v>
                </c:pt>
                <c:pt idx="58">
                  <c:v>-0.000393669040655056</c:v>
                </c:pt>
                <c:pt idx="59">
                  <c:v>-0.000222629856918876</c:v>
                </c:pt>
                <c:pt idx="60">
                  <c:v>-0.000123409804086672</c:v>
                </c:pt>
                <c:pt idx="61">
                  <c:v>-6.7054824302811E-5</c:v>
                </c:pt>
                <c:pt idx="62">
                  <c:v>-3.57128496416329E-5</c:v>
                </c:pt>
                <c:pt idx="63">
                  <c:v>-1.86437423315157E-5</c:v>
                </c:pt>
                <c:pt idx="64">
                  <c:v>-9.54016287307883E-6</c:v>
                </c:pt>
                <c:pt idx="65">
                  <c:v>-4.78511739212956E-6</c:v>
                </c:pt>
                <c:pt idx="66">
                  <c:v>-2.35257520001286E-6</c:v>
                </c:pt>
                <c:pt idx="67">
                  <c:v>-1.13372713875947E-6</c:v>
                </c:pt>
                <c:pt idx="68">
                  <c:v>-5.35534780319704E-7</c:v>
                </c:pt>
                <c:pt idx="69">
                  <c:v>-2.47959601942818E-7</c:v>
                </c:pt>
                <c:pt idx="70">
                  <c:v>-1.12535175183155E-7</c:v>
                </c:pt>
                <c:pt idx="71">
                  <c:v>-5.00621817325582E-8</c:v>
                </c:pt>
                <c:pt idx="72">
                  <c:v>-2.18295828644437E-8</c:v>
                </c:pt>
                <c:pt idx="73">
                  <c:v>-9.33030309130836E-9</c:v>
                </c:pt>
                <c:pt idx="74">
                  <c:v>-3.90898646896015E-9</c:v>
                </c:pt>
                <c:pt idx="75">
                  <c:v>-1.60537380966738E-9</c:v>
                </c:pt>
                <c:pt idx="76">
                  <c:v>-6.46576691087072E-10</c:v>
                </c:pt>
                <c:pt idx="77">
                  <c:v>-2.56202045216209E-10</c:v>
                </c:pt>
                <c:pt idx="78">
                  <c:v>-1.02206718634933E-10</c:v>
                </c:pt>
                <c:pt idx="79">
                  <c:v>-4.74922187651276E-11</c:v>
                </c:pt>
                <c:pt idx="80">
                  <c:v>-4.16638315948933E-11</c:v>
                </c:pt>
                <c:pt idx="81">
                  <c:v>-7.98096793017361E-11</c:v>
                </c:pt>
                <c:pt idx="82">
                  <c:v>-1.98995942957362E-10</c:v>
                </c:pt>
                <c:pt idx="83">
                  <c:v>-5.10508304666956E-10</c:v>
                </c:pt>
                <c:pt idx="84">
                  <c:v>-1.2925031115096E-9</c:v>
                </c:pt>
                <c:pt idx="85">
                  <c:v>-3.21052898761247E-9</c:v>
                </c:pt>
                <c:pt idx="86">
                  <c:v>-7.81790088587824E-9</c:v>
                </c:pt>
                <c:pt idx="87">
                  <c:v>-1.86605829074137E-8</c:v>
                </c:pt>
                <c:pt idx="88">
                  <c:v>-4.36591583591085E-8</c:v>
                </c:pt>
                <c:pt idx="89">
                  <c:v>-1.00124361177795E-7</c:v>
                </c:pt>
                <c:pt idx="90">
                  <c:v>-2.25070349670488E-7</c:v>
                </c:pt>
                <c:pt idx="91">
                  <c:v>-4.95919203678213E-7</c:v>
                </c:pt>
                <c:pt idx="92">
                  <c:v>-1.07106956057892E-6</c:v>
                </c:pt>
                <c:pt idx="93">
                  <c:v>-2.26745427750189E-6</c:v>
                </c:pt>
                <c:pt idx="94">
                  <c:v>-4.70515040002152E-6</c:v>
                </c:pt>
                <c:pt idx="95">
                  <c:v>-9.57023478425911E-6</c:v>
                </c:pt>
                <c:pt idx="96">
                  <c:v>-1.90803257461599E-5</c:v>
                </c:pt>
                <c:pt idx="97">
                  <c:v>-3.72874846630361E-5</c:v>
                </c:pt>
                <c:pt idx="98">
                  <c:v>-7.14256992832749E-5</c:v>
                </c:pt>
                <c:pt idx="99">
                  <c:v>-0.000134109648605631</c:v>
                </c:pt>
                <c:pt idx="100">
                  <c:v>-0.000246819608173359</c:v>
                </c:pt>
                <c:pt idx="101">
                  <c:v>-0.000445259713837777</c:v>
                </c:pt>
                <c:pt idx="102">
                  <c:v>-0.000787338081310157</c:v>
                </c:pt>
                <c:pt idx="103">
                  <c:v>-0.00136465610551275</c:v>
                </c:pt>
                <c:pt idx="104">
                  <c:v>-0.00231845834780919</c:v>
                </c:pt>
                <c:pt idx="105">
                  <c:v>-0.00386090827245542</c:v>
                </c:pt>
                <c:pt idx="106">
                  <c:v>-0.00630222319688887</c:v>
                </c:pt>
                <c:pt idx="107">
                  <c:v>-0.010083520519382</c:v>
                </c:pt>
                <c:pt idx="108">
                  <c:v>-0.0158141081031869</c:v>
                </c:pt>
                <c:pt idx="109">
                  <c:v>-0.0243103566598299</c:v>
                </c:pt>
                <c:pt idx="110">
                  <c:v>-0.0366312777774683</c:v>
                </c:pt>
                <c:pt idx="111">
                  <c:v>-0.0541036937327007</c:v>
                </c:pt>
                <c:pt idx="112">
                  <c:v>-0.0783277901979739</c:v>
                </c:pt>
                <c:pt idx="113">
                  <c:v>-0.111152425222966</c:v>
                </c:pt>
                <c:pt idx="114">
                  <c:v>-0.1546094808866</c:v>
                </c:pt>
                <c:pt idx="115">
                  <c:v>-0.210798449123729</c:v>
                </c:pt>
                <c:pt idx="116">
                  <c:v>-0.28171684184209</c:v>
                </c:pt>
                <c:pt idx="117">
                  <c:v>-0.369039047985978</c:v>
                </c:pt>
                <c:pt idx="118">
                  <c:v>-0.473855517364244</c:v>
                </c:pt>
                <c:pt idx="119">
                  <c:v>-0.596394558859775</c:v>
                </c:pt>
                <c:pt idx="120">
                  <c:v>-0.735758882342885</c:v>
                </c:pt>
                <c:pt idx="121">
                  <c:v>-0.889716132445882</c:v>
                </c:pt>
                <c:pt idx="122">
                  <c:v>-1.054584848086096</c:v>
                </c:pt>
                <c:pt idx="123">
                  <c:v>-1.225252788368833</c:v>
                </c:pt>
                <c:pt idx="124">
                  <c:v>-1.395352652142063</c:v>
                </c:pt>
                <c:pt idx="125">
                  <c:v>-1.55760156614281</c:v>
                </c:pt>
                <c:pt idx="126">
                  <c:v>-1.704287577932422</c:v>
                </c:pt>
                <c:pt idx="127">
                  <c:v>-1.827862370542455</c:v>
                </c:pt>
                <c:pt idx="128">
                  <c:v>-1.921578878304647</c:v>
                </c:pt>
                <c:pt idx="129">
                  <c:v>-1.980099667498336</c:v>
                </c:pt>
                <c:pt idx="130">
                  <c:v>-2.0</c:v>
                </c:pt>
                <c:pt idx="131">
                  <c:v>-1.980099667498336</c:v>
                </c:pt>
                <c:pt idx="132">
                  <c:v>-1.921578878304647</c:v>
                </c:pt>
                <c:pt idx="133">
                  <c:v>-1.827862370542455</c:v>
                </c:pt>
                <c:pt idx="134">
                  <c:v>-1.704287577932422</c:v>
                </c:pt>
                <c:pt idx="135">
                  <c:v>-1.55760156614281</c:v>
                </c:pt>
                <c:pt idx="136">
                  <c:v>-1.395352652142063</c:v>
                </c:pt>
                <c:pt idx="137">
                  <c:v>-1.225252788368833</c:v>
                </c:pt>
                <c:pt idx="138">
                  <c:v>-1.054584848086096</c:v>
                </c:pt>
                <c:pt idx="139">
                  <c:v>-0.889716132445882</c:v>
                </c:pt>
                <c:pt idx="140">
                  <c:v>-0.735758882342885</c:v>
                </c:pt>
                <c:pt idx="141">
                  <c:v>-0.596394558859775</c:v>
                </c:pt>
                <c:pt idx="142">
                  <c:v>-0.473855517364244</c:v>
                </c:pt>
                <c:pt idx="143">
                  <c:v>-0.369039047985978</c:v>
                </c:pt>
                <c:pt idx="144">
                  <c:v>-0.28171684184209</c:v>
                </c:pt>
                <c:pt idx="145">
                  <c:v>-0.210798449123729</c:v>
                </c:pt>
                <c:pt idx="146">
                  <c:v>-0.1546094808866</c:v>
                </c:pt>
                <c:pt idx="147">
                  <c:v>-0.111152425222966</c:v>
                </c:pt>
                <c:pt idx="148">
                  <c:v>-0.0783277901979739</c:v>
                </c:pt>
                <c:pt idx="149">
                  <c:v>-0.0541036937327007</c:v>
                </c:pt>
                <c:pt idx="150">
                  <c:v>-0.0366312777774683</c:v>
                </c:pt>
                <c:pt idx="151">
                  <c:v>-0.0243103566598299</c:v>
                </c:pt>
                <c:pt idx="152">
                  <c:v>-0.0158141081031869</c:v>
                </c:pt>
                <c:pt idx="153">
                  <c:v>-0.0100835205193819</c:v>
                </c:pt>
                <c:pt idx="154">
                  <c:v>-0.00630222319688887</c:v>
                </c:pt>
                <c:pt idx="155">
                  <c:v>-0.00386090827245542</c:v>
                </c:pt>
                <c:pt idx="156">
                  <c:v>-0.00231845834780919</c:v>
                </c:pt>
                <c:pt idx="157">
                  <c:v>-0.00136465610551276</c:v>
                </c:pt>
                <c:pt idx="158">
                  <c:v>-0.000787338081310153</c:v>
                </c:pt>
                <c:pt idx="159">
                  <c:v>-0.000445259713837777</c:v>
                </c:pt>
                <c:pt idx="160">
                  <c:v>-0.000246819608173359</c:v>
                </c:pt>
                <c:pt idx="161">
                  <c:v>-0.000134109648605622</c:v>
                </c:pt>
                <c:pt idx="162">
                  <c:v>-7.14256992832708E-5</c:v>
                </c:pt>
                <c:pt idx="163">
                  <c:v>-3.72874846630335E-5</c:v>
                </c:pt>
                <c:pt idx="164">
                  <c:v>-1.90803257461584E-5</c:v>
                </c:pt>
                <c:pt idx="165">
                  <c:v>-9.57023478425802E-6</c:v>
                </c:pt>
                <c:pt idx="166">
                  <c:v>-4.70515040001956E-6</c:v>
                </c:pt>
                <c:pt idx="167">
                  <c:v>-2.26745427749594E-6</c:v>
                </c:pt>
                <c:pt idx="168">
                  <c:v>-1.07106956055862E-6</c:v>
                </c:pt>
                <c:pt idx="169">
                  <c:v>-4.95919203609004E-7</c:v>
                </c:pt>
                <c:pt idx="170">
                  <c:v>-2.25070349438518E-7</c:v>
                </c:pt>
                <c:pt idx="171">
                  <c:v>-1.00124360415341E-7</c:v>
                </c:pt>
                <c:pt idx="172">
                  <c:v>-4.36591559025099E-8</c:v>
                </c:pt>
                <c:pt idx="173">
                  <c:v>-1.86605751490099E-8</c:v>
                </c:pt>
                <c:pt idx="174">
                  <c:v>-7.8178768685297E-9</c:v>
                </c:pt>
                <c:pt idx="175">
                  <c:v>-3.21045611037122E-9</c:v>
                </c:pt>
                <c:pt idx="176">
                  <c:v>-1.29228635462123E-9</c:v>
                </c:pt>
                <c:pt idx="177">
                  <c:v>-5.09876376078397E-10</c:v>
                </c:pt>
                <c:pt idx="178">
                  <c:v>-1.97190111519829E-10</c:v>
                </c:pt>
                <c:pt idx="179">
                  <c:v>-7.47514265588848E-11</c:v>
                </c:pt>
                <c:pt idx="180">
                  <c:v>-2.7775887729928E-11</c:v>
                </c:pt>
                <c:pt idx="181">
                  <c:v>-1.01165054856876E-11</c:v>
                </c:pt>
                <c:pt idx="182">
                  <c:v>-3.61166287502646E-12</c:v>
                </c:pt>
                <c:pt idx="183">
                  <c:v>-1.26385717703506E-12</c:v>
                </c:pt>
                <c:pt idx="184">
                  <c:v>-4.33513776523791E-13</c:v>
                </c:pt>
                <c:pt idx="185">
                  <c:v>-1.45754481916394E-13</c:v>
                </c:pt>
                <c:pt idx="186">
                  <c:v>-4.80346956324194E-14</c:v>
                </c:pt>
                <c:pt idx="187">
                  <c:v>-1.55168041513922E-14</c:v>
                </c:pt>
                <c:pt idx="188">
                  <c:v>-4.91319073758425E-15</c:v>
                </c:pt>
                <c:pt idx="189">
                  <c:v>-1.52489198107794E-15</c:v>
                </c:pt>
                <c:pt idx="190">
                  <c:v>-4.63904566048714E-16</c:v>
                </c:pt>
                <c:pt idx="191">
                  <c:v>-1.38335079510827E-16</c:v>
                </c:pt>
                <c:pt idx="192">
                  <c:v>-4.04343169739072E-17</c:v>
                </c:pt>
                <c:pt idx="193">
                  <c:v>-1.15846257707896E-17</c:v>
                </c:pt>
                <c:pt idx="194">
                  <c:v>-3.25332924290656E-18</c:v>
                </c:pt>
                <c:pt idx="195">
                  <c:v>-8.95546488343664E-19</c:v>
                </c:pt>
                <c:pt idx="196">
                  <c:v>-2.41636403979991E-19</c:v>
                </c:pt>
                <c:pt idx="197">
                  <c:v>-6.39073343549677E-20</c:v>
                </c:pt>
                <c:pt idx="198">
                  <c:v>-1.65673540153656E-20</c:v>
                </c:pt>
                <c:pt idx="199">
                  <c:v>-4.20987995667956E-21</c:v>
                </c:pt>
                <c:pt idx="200">
                  <c:v>-1.04857713267269E-21</c:v>
                </c:pt>
                <c:pt idx="201">
                  <c:v>-2.56003063810324E-22</c:v>
                </c:pt>
                <c:pt idx="202">
                  <c:v>-6.12638172915499E-23</c:v>
                </c:pt>
                <c:pt idx="203">
                  <c:v>-1.43706712718042E-23</c:v>
                </c:pt>
                <c:pt idx="204">
                  <c:v>-3.30418356462861E-24</c:v>
                </c:pt>
                <c:pt idx="205">
                  <c:v>-7.44672624350106E-25</c:v>
                </c:pt>
                <c:pt idx="206">
                  <c:v>-1.6450561303213E-25</c:v>
                </c:pt>
                <c:pt idx="207">
                  <c:v>-3.56213326951422E-26</c:v>
                </c:pt>
                <c:pt idx="208">
                  <c:v>-7.56055568955213E-27</c:v>
                </c:pt>
                <c:pt idx="209">
                  <c:v>-1.57293718715333E-27</c:v>
                </c:pt>
                <c:pt idx="210">
                  <c:v>-3.20762178109732E-28</c:v>
                </c:pt>
                <c:pt idx="211">
                  <c:v>-6.41163864678986E-29</c:v>
                </c:pt>
                <c:pt idx="212">
                  <c:v>-1.2562296295212E-29</c:v>
                </c:pt>
                <c:pt idx="213">
                  <c:v>-2.41258785556226E-30</c:v>
                </c:pt>
                <c:pt idx="214">
                  <c:v>-4.54162584405295E-31</c:v>
                </c:pt>
                <c:pt idx="215">
                  <c:v>-8.38018638898885E-32</c:v>
                </c:pt>
                <c:pt idx="216">
                  <c:v>-1.51568905352364E-32</c:v>
                </c:pt>
                <c:pt idx="217">
                  <c:v>-2.68708039551752E-33</c:v>
                </c:pt>
                <c:pt idx="218">
                  <c:v>-4.66944556697448E-34</c:v>
                </c:pt>
                <c:pt idx="219">
                  <c:v>-7.95360619580351E-35</c:v>
                </c:pt>
                <c:pt idx="220">
                  <c:v>-1.32793543991615E-35</c:v>
                </c:pt>
                <c:pt idx="221">
                  <c:v>-2.17322128149189E-36</c:v>
                </c:pt>
                <c:pt idx="222">
                  <c:v>-3.4861417932907E-37</c:v>
                </c:pt>
                <c:pt idx="223">
                  <c:v>-5.48151056945087E-38</c:v>
                </c:pt>
                <c:pt idx="224">
                  <c:v>-8.44830481289109E-39</c:v>
                </c:pt>
                <c:pt idx="225">
                  <c:v>-1.27630069355814E-39</c:v>
                </c:pt>
                <c:pt idx="226">
                  <c:v>-1.88995131432714E-40</c:v>
                </c:pt>
                <c:pt idx="227">
                  <c:v>-2.74325510437858E-41</c:v>
                </c:pt>
                <c:pt idx="228">
                  <c:v>-3.90486867862188E-42</c:v>
                </c:pt>
                <c:pt idx="229">
                  <c:v>-5.59240269509588E-43</c:v>
                </c:pt>
                <c:pt idx="230">
                  <c:v>-1.86003798801042E-43</c:v>
                </c:pt>
                <c:pt idx="231">
                  <c:v>-8.26399203022027E-43</c:v>
                </c:pt>
                <c:pt idx="232">
                  <c:v>-5.85566641957349E-42</c:v>
                </c:pt>
                <c:pt idx="233">
                  <c:v>-4.1148615878347E-41</c:v>
                </c:pt>
                <c:pt idx="234">
                  <c:v>-2.83492670563326E-40</c:v>
                </c:pt>
                <c:pt idx="235">
                  <c:v>-1.91445103704889E-39</c:v>
                </c:pt>
                <c:pt idx="236">
                  <c:v>-1.2672457218938E-38</c:v>
                </c:pt>
                <c:pt idx="237">
                  <c:v>-8.22226585417155E-38</c:v>
                </c:pt>
                <c:pt idx="238">
                  <c:v>-5.22921268993603E-37</c:v>
                </c:pt>
                <c:pt idx="239">
                  <c:v>-3.25983192223784E-36</c:v>
                </c:pt>
                <c:pt idx="240">
                  <c:v>-1.99190315987422E-35</c:v>
                </c:pt>
                <c:pt idx="241">
                  <c:v>-1.19304092937052E-34</c:v>
                </c:pt>
                <c:pt idx="242">
                  <c:v>-7.00416835046176E-34</c:v>
                </c:pt>
                <c:pt idx="243">
                  <c:v>-4.03062059327632E-33</c:v>
                </c:pt>
                <c:pt idx="244">
                  <c:v>-2.27353358028546E-32</c:v>
                </c:pt>
                <c:pt idx="245">
                  <c:v>-1.25702795834832E-31</c:v>
                </c:pt>
                <c:pt idx="246">
                  <c:v>-6.81243876607941E-31</c:v>
                </c:pt>
                <c:pt idx="247">
                  <c:v>-3.61888178334341E-30</c:v>
                </c:pt>
                <c:pt idx="248">
                  <c:v>-1.88434444428181E-29</c:v>
                </c:pt>
                <c:pt idx="249">
                  <c:v>-9.61745797018479E-29</c:v>
                </c:pt>
                <c:pt idx="250">
                  <c:v>-4.81143267164591E-28</c:v>
                </c:pt>
                <c:pt idx="251">
                  <c:v>-2.35940578072999E-27</c:v>
                </c:pt>
                <c:pt idx="252">
                  <c:v>-1.13408335343281E-26</c:v>
                </c:pt>
                <c:pt idx="253">
                  <c:v>-5.34319990427136E-26</c:v>
                </c:pt>
                <c:pt idx="254">
                  <c:v>-2.46758419548195E-25</c:v>
                </c:pt>
                <c:pt idx="255">
                  <c:v>-1.11700893652515E-24</c:v>
                </c:pt>
                <c:pt idx="256">
                  <c:v>-4.95627534694296E-24</c:v>
                </c:pt>
                <c:pt idx="257">
                  <c:v>-2.15560069077063E-23</c:v>
                </c:pt>
                <c:pt idx="258">
                  <c:v>-9.18957259373246E-23</c:v>
                </c:pt>
                <c:pt idx="259">
                  <c:v>-3.84004595715486E-22</c:v>
                </c:pt>
                <c:pt idx="260">
                  <c:v>-1.57286569900904E-21</c:v>
                </c:pt>
                <c:pt idx="261">
                  <c:v>-6.31481993501938E-21</c:v>
                </c:pt>
                <c:pt idx="262">
                  <c:v>-2.48510310230484E-20</c:v>
                </c:pt>
                <c:pt idx="263">
                  <c:v>-9.58610015324513E-20</c:v>
                </c:pt>
                <c:pt idx="264">
                  <c:v>-3.62454605969986E-19</c:v>
                </c:pt>
                <c:pt idx="265">
                  <c:v>-1.34331973251549E-18</c:v>
                </c:pt>
                <c:pt idx="266">
                  <c:v>-4.87999386435984E-18</c:v>
                </c:pt>
                <c:pt idx="267">
                  <c:v>-1.73769386561844E-17</c:v>
                </c:pt>
                <c:pt idx="268">
                  <c:v>-6.06514754608608E-17</c:v>
                </c:pt>
                <c:pt idx="269">
                  <c:v>-2.0750261926624E-16</c:v>
                </c:pt>
                <c:pt idx="270">
                  <c:v>-6.95856849073075E-16</c:v>
                </c:pt>
                <c:pt idx="271">
                  <c:v>-2.28733797161697E-15</c:v>
                </c:pt>
                <c:pt idx="272">
                  <c:v>-7.36978610637638E-15</c:v>
                </c:pt>
                <c:pt idx="273">
                  <c:v>-2.32752062270883E-14</c:v>
                </c:pt>
                <c:pt idx="274">
                  <c:v>-7.20520434486275E-14</c:v>
                </c:pt>
                <c:pt idx="275">
                  <c:v>-2.18631722874591E-13</c:v>
                </c:pt>
                <c:pt idx="276">
                  <c:v>-6.50270664785698E-13</c:v>
                </c:pt>
                <c:pt idx="277">
                  <c:v>-1.8957857655526E-12</c:v>
                </c:pt>
                <c:pt idx="278">
                  <c:v>-5.41749431253969E-12</c:v>
                </c:pt>
                <c:pt idx="279">
                  <c:v>-1.51747582285311E-11</c:v>
                </c:pt>
                <c:pt idx="280">
                  <c:v>-4.1663831594892E-11</c:v>
                </c:pt>
                <c:pt idx="281">
                  <c:v>-1.12127139838329E-10</c:v>
                </c:pt>
                <c:pt idx="282">
                  <c:v>-2.95785167279743E-10</c:v>
                </c:pt>
                <c:pt idx="283">
                  <c:v>-7.64814564117596E-10</c:v>
                </c:pt>
                <c:pt idx="284">
                  <c:v>-1.9384295319318E-9</c:v>
                </c:pt>
                <c:pt idx="285">
                  <c:v>-4.81568416555683E-9</c:v>
                </c:pt>
                <c:pt idx="286">
                  <c:v>-1.17268153027947E-8</c:v>
                </c:pt>
                <c:pt idx="287">
                  <c:v>-2.79908627235148E-8</c:v>
                </c:pt>
                <c:pt idx="288">
                  <c:v>-6.54887338537648E-8</c:v>
                </c:pt>
                <c:pt idx="289">
                  <c:v>-1.50186540623009E-7</c:v>
                </c:pt>
                <c:pt idx="290">
                  <c:v>-3.37605524157777E-7</c:v>
                </c:pt>
                <c:pt idx="291">
                  <c:v>-7.43878805413517E-7</c:v>
                </c:pt>
                <c:pt idx="292">
                  <c:v>-1.60660434083792E-6</c:v>
                </c:pt>
                <c:pt idx="293">
                  <c:v>-3.40118141624392E-6</c:v>
                </c:pt>
                <c:pt idx="294">
                  <c:v>-7.05772560002925E-6</c:v>
                </c:pt>
                <c:pt idx="295">
                  <c:v>-1.4355352176387E-5</c:v>
                </c:pt>
                <c:pt idx="296">
                  <c:v>-2.8620488619238E-5</c:v>
                </c:pt>
                <c:pt idx="297">
                  <c:v>-5.59312269945503E-5</c:v>
                </c:pt>
                <c:pt idx="298">
                  <c:v>-0.000107138548924906</c:v>
                </c:pt>
                <c:pt idx="299">
                  <c:v>-0.000201164472908432</c:v>
                </c:pt>
                <c:pt idx="300">
                  <c:v>-0.000370229412260039</c:v>
                </c:pt>
                <c:pt idx="301">
                  <c:v>-0.000667889570756673</c:v>
                </c:pt>
                <c:pt idx="302">
                  <c:v>-0.00118100712196523</c:v>
                </c:pt>
                <c:pt idx="303">
                  <c:v>-0.00204698415826914</c:v>
                </c:pt>
                <c:pt idx="304">
                  <c:v>-0.00347768752171375</c:v>
                </c:pt>
                <c:pt idx="305">
                  <c:v>-0.00579136240868313</c:v>
                </c:pt>
                <c:pt idx="306">
                  <c:v>-0.00945333479533338</c:v>
                </c:pt>
                <c:pt idx="307">
                  <c:v>-0.0151252807790729</c:v>
                </c:pt>
                <c:pt idx="308">
                  <c:v>-0.0237211621547804</c:v>
                </c:pt>
                <c:pt idx="309">
                  <c:v>-0.0364655349897446</c:v>
                </c:pt>
                <c:pt idx="310">
                  <c:v>-0.0549469166662025</c:v>
                </c:pt>
                <c:pt idx="311">
                  <c:v>-0.0811555405990517</c:v>
                </c:pt>
                <c:pt idx="312">
                  <c:v>-0.117491685296961</c:v>
                </c:pt>
                <c:pt idx="313">
                  <c:v>-0.16672863783445</c:v>
                </c:pt>
                <c:pt idx="314">
                  <c:v>-0.231914221329898</c:v>
                </c:pt>
                <c:pt idx="315">
                  <c:v>-0.316197673685593</c:v>
                </c:pt>
                <c:pt idx="316">
                  <c:v>-0.422575262763137</c:v>
                </c:pt>
                <c:pt idx="317">
                  <c:v>-0.553558571978967</c:v>
                </c:pt>
                <c:pt idx="318">
                  <c:v>-0.710783276046366</c:v>
                </c:pt>
                <c:pt idx="319">
                  <c:v>-0.894591838289659</c:v>
                </c:pt>
                <c:pt idx="320">
                  <c:v>-1.103638323514327</c:v>
                </c:pt>
                <c:pt idx="321">
                  <c:v>-1.334574198668827</c:v>
                </c:pt>
                <c:pt idx="322">
                  <c:v>-1.581877272129144</c:v>
                </c:pt>
                <c:pt idx="323">
                  <c:v>-1.83787918255325</c:v>
                </c:pt>
                <c:pt idx="324">
                  <c:v>-2.09302897821309</c:v>
                </c:pt>
                <c:pt idx="325">
                  <c:v>-2.33640234921421</c:v>
                </c:pt>
                <c:pt idx="326">
                  <c:v>-2.556431366898637</c:v>
                </c:pt>
                <c:pt idx="327">
                  <c:v>-2.741793555813683</c:v>
                </c:pt>
                <c:pt idx="328">
                  <c:v>-2.88236831745697</c:v>
                </c:pt>
                <c:pt idx="329">
                  <c:v>-2.970149501247503</c:v>
                </c:pt>
                <c:pt idx="330">
                  <c:v>-3.0</c:v>
                </c:pt>
                <c:pt idx="331">
                  <c:v>-2.970149501247503</c:v>
                </c:pt>
                <c:pt idx="332">
                  <c:v>-2.88236831745697</c:v>
                </c:pt>
                <c:pt idx="333">
                  <c:v>-2.741793555813683</c:v>
                </c:pt>
                <c:pt idx="334">
                  <c:v>-2.556431366898637</c:v>
                </c:pt>
                <c:pt idx="335">
                  <c:v>-2.33640234921421</c:v>
                </c:pt>
                <c:pt idx="336">
                  <c:v>-2.09302897821309</c:v>
                </c:pt>
                <c:pt idx="337">
                  <c:v>-1.83787918255325</c:v>
                </c:pt>
                <c:pt idx="338">
                  <c:v>-1.581877272129144</c:v>
                </c:pt>
                <c:pt idx="339">
                  <c:v>-1.334574198668827</c:v>
                </c:pt>
                <c:pt idx="340">
                  <c:v>-1.103638323514327</c:v>
                </c:pt>
                <c:pt idx="341">
                  <c:v>-0.894591838289659</c:v>
                </c:pt>
                <c:pt idx="342">
                  <c:v>-0.710783276046536</c:v>
                </c:pt>
                <c:pt idx="343">
                  <c:v>-0.55355857197911</c:v>
                </c:pt>
                <c:pt idx="344">
                  <c:v>-0.422575262763254</c:v>
                </c:pt>
                <c:pt idx="345">
                  <c:v>-0.316197673685687</c:v>
                </c:pt>
                <c:pt idx="346">
                  <c:v>-0.231914221329975</c:v>
                </c:pt>
                <c:pt idx="347">
                  <c:v>-0.166728637834506</c:v>
                </c:pt>
                <c:pt idx="348">
                  <c:v>-0.117491685297003</c:v>
                </c:pt>
                <c:pt idx="349">
                  <c:v>-0.0811555405990823</c:v>
                </c:pt>
                <c:pt idx="350">
                  <c:v>-0.0549469166662244</c:v>
                </c:pt>
                <c:pt idx="351">
                  <c:v>-0.0364655349897598</c:v>
                </c:pt>
                <c:pt idx="352">
                  <c:v>-0.0237211621547904</c:v>
                </c:pt>
                <c:pt idx="353">
                  <c:v>-0.0151252807790801</c:v>
                </c:pt>
                <c:pt idx="354">
                  <c:v>-0.0094533347953379</c:v>
                </c:pt>
                <c:pt idx="355">
                  <c:v>-0.00579136240868601</c:v>
                </c:pt>
                <c:pt idx="356">
                  <c:v>-0.00347768752171555</c:v>
                </c:pt>
                <c:pt idx="357">
                  <c:v>-0.0020469841582702</c:v>
                </c:pt>
                <c:pt idx="358">
                  <c:v>-0.00118100712196591</c:v>
                </c:pt>
                <c:pt idx="359">
                  <c:v>-0.000667889570757058</c:v>
                </c:pt>
                <c:pt idx="360">
                  <c:v>-0.000370229412260259</c:v>
                </c:pt>
                <c:pt idx="361">
                  <c:v>-0.000201164472908555</c:v>
                </c:pt>
                <c:pt idx="362">
                  <c:v>-0.000107138548924972</c:v>
                </c:pt>
                <c:pt idx="363">
                  <c:v>-5.59312269945882E-5</c:v>
                </c:pt>
                <c:pt idx="364">
                  <c:v>-2.86204886192574E-5</c:v>
                </c:pt>
                <c:pt idx="365">
                  <c:v>-1.4355352176397E-5</c:v>
                </c:pt>
                <c:pt idx="366">
                  <c:v>-7.0577256000343E-6</c:v>
                </c:pt>
                <c:pt idx="367">
                  <c:v>-3.40118141624633E-6</c:v>
                </c:pt>
                <c:pt idx="368">
                  <c:v>-1.60660434083918E-6</c:v>
                </c:pt>
                <c:pt idx="369">
                  <c:v>-7.43878805414095E-7</c:v>
                </c:pt>
                <c:pt idx="370">
                  <c:v>-3.37605524158046E-7</c:v>
                </c:pt>
                <c:pt idx="371">
                  <c:v>-1.50186540623132E-7</c:v>
                </c:pt>
                <c:pt idx="372">
                  <c:v>-6.54887338538176E-8</c:v>
                </c:pt>
                <c:pt idx="373">
                  <c:v>-2.79908627235396E-8</c:v>
                </c:pt>
                <c:pt idx="374">
                  <c:v>-1.1726815302805E-8</c:v>
                </c:pt>
                <c:pt idx="375">
                  <c:v>-4.81568416556114E-9</c:v>
                </c:pt>
                <c:pt idx="376">
                  <c:v>-1.93842953193358E-9</c:v>
                </c:pt>
                <c:pt idx="377">
                  <c:v>-7.64814564118286E-10</c:v>
                </c:pt>
                <c:pt idx="378">
                  <c:v>-2.95785167280035E-10</c:v>
                </c:pt>
                <c:pt idx="379">
                  <c:v>-1.12127139838439E-10</c:v>
                </c:pt>
                <c:pt idx="380">
                  <c:v>-4.16638315949335E-11</c:v>
                </c:pt>
                <c:pt idx="381">
                  <c:v>-1.51747582285466E-11</c:v>
                </c:pt>
                <c:pt idx="382">
                  <c:v>-5.4174943125451E-12</c:v>
                </c:pt>
                <c:pt idx="383">
                  <c:v>-1.89578576555466E-12</c:v>
                </c:pt>
                <c:pt idx="384">
                  <c:v>-6.50270664786398E-13</c:v>
                </c:pt>
                <c:pt idx="385">
                  <c:v>-2.1863172287483E-13</c:v>
                </c:pt>
                <c:pt idx="386">
                  <c:v>-7.20520434487079E-14</c:v>
                </c:pt>
                <c:pt idx="387">
                  <c:v>-2.32752062271138E-14</c:v>
                </c:pt>
                <c:pt idx="388">
                  <c:v>-7.36978610638518E-15</c:v>
                </c:pt>
                <c:pt idx="389">
                  <c:v>-2.28733797162233E-15</c:v>
                </c:pt>
                <c:pt idx="390">
                  <c:v>-6.95856849074736E-16</c:v>
                </c:pt>
                <c:pt idx="391">
                  <c:v>-2.07502619266743E-16</c:v>
                </c:pt>
                <c:pt idx="392">
                  <c:v>-6.06514754610129E-17</c:v>
                </c:pt>
                <c:pt idx="393">
                  <c:v>-1.73769386562288E-17</c:v>
                </c:pt>
                <c:pt idx="394">
                  <c:v>-4.87999386437225E-18</c:v>
                </c:pt>
                <c:pt idx="395">
                  <c:v>-1.34331973251896E-18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8628744"/>
        <c:axId val="2046601128"/>
      </c:scatterChart>
      <c:valAx>
        <c:axId val="2058628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46601128"/>
        <c:crosses val="autoZero"/>
        <c:crossBetween val="midCat"/>
      </c:valAx>
      <c:valAx>
        <c:axId val="2046601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586287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r1.txt!$M$1:$M$57</c:f>
              <c:numCache>
                <c:formatCode>General</c:formatCode>
                <c:ptCount val="57"/>
                <c:pt idx="0">
                  <c:v>-3.0</c:v>
                </c:pt>
                <c:pt idx="1">
                  <c:v>-3.0</c:v>
                </c:pt>
                <c:pt idx="2">
                  <c:v>-2.113466149958219</c:v>
                </c:pt>
                <c:pt idx="3">
                  <c:v>-2.113466149958219</c:v>
                </c:pt>
                <c:pt idx="4">
                  <c:v>-2.09309441654216</c:v>
                </c:pt>
                <c:pt idx="5">
                  <c:v>-2.09309441654216</c:v>
                </c:pt>
                <c:pt idx="6">
                  <c:v>-0.95496019394042</c:v>
                </c:pt>
                <c:pt idx="7">
                  <c:v>-0.95496019394042</c:v>
                </c:pt>
                <c:pt idx="8">
                  <c:v>-0.40564439741366</c:v>
                </c:pt>
                <c:pt idx="9">
                  <c:v>-0.40564439741366</c:v>
                </c:pt>
                <c:pt idx="10">
                  <c:v>0.29692325116633</c:v>
                </c:pt>
                <c:pt idx="11">
                  <c:v>0.29692325116633</c:v>
                </c:pt>
                <c:pt idx="12">
                  <c:v>0.23945788731956</c:v>
                </c:pt>
                <c:pt idx="13">
                  <c:v>0.23945788731956</c:v>
                </c:pt>
                <c:pt idx="14">
                  <c:v>-0.10460105630691</c:v>
                </c:pt>
                <c:pt idx="15">
                  <c:v>-0.10460105630691</c:v>
                </c:pt>
                <c:pt idx="16">
                  <c:v>-0.09160805925297</c:v>
                </c:pt>
                <c:pt idx="17">
                  <c:v>-0.09160805925297</c:v>
                </c:pt>
                <c:pt idx="18">
                  <c:v>-0.06753907696727</c:v>
                </c:pt>
                <c:pt idx="19">
                  <c:v>-0.06753907696727</c:v>
                </c:pt>
                <c:pt idx="20">
                  <c:v>-0.03770734558586</c:v>
                </c:pt>
                <c:pt idx="21">
                  <c:v>-0.03770734558586</c:v>
                </c:pt>
                <c:pt idx="22">
                  <c:v>0.0022712952895</c:v>
                </c:pt>
                <c:pt idx="23">
                  <c:v>0.0022712952895</c:v>
                </c:pt>
                <c:pt idx="24">
                  <c:v>9.39941418599045</c:v>
                </c:pt>
                <c:pt idx="25">
                  <c:v>9.39941418599045</c:v>
                </c:pt>
                <c:pt idx="26">
                  <c:v>9.93324870778908</c:v>
                </c:pt>
                <c:pt idx="27">
                  <c:v>9.93324870778908</c:v>
                </c:pt>
                <c:pt idx="28">
                  <c:v>9.98018440733999</c:v>
                </c:pt>
                <c:pt idx="29">
                  <c:v>9.98018440733999</c:v>
                </c:pt>
                <c:pt idx="30">
                  <c:v>10.0134451671468</c:v>
                </c:pt>
                <c:pt idx="31">
                  <c:v>10.0134451671468</c:v>
                </c:pt>
                <c:pt idx="32">
                  <c:v>9.98779142625669</c:v>
                </c:pt>
                <c:pt idx="33">
                  <c:v>9.98779142625669</c:v>
                </c:pt>
                <c:pt idx="34">
                  <c:v>10.0029218870085</c:v>
                </c:pt>
                <c:pt idx="35">
                  <c:v>10.0029218870085</c:v>
                </c:pt>
                <c:pt idx="36">
                  <c:v>9.99946648788861</c:v>
                </c:pt>
                <c:pt idx="37">
                  <c:v>9.99946648788861</c:v>
                </c:pt>
                <c:pt idx="38">
                  <c:v>29.4581091270628</c:v>
                </c:pt>
                <c:pt idx="39">
                  <c:v>29.4581091270628</c:v>
                </c:pt>
                <c:pt idx="40">
                  <c:v>29.6245905189239</c:v>
                </c:pt>
                <c:pt idx="41">
                  <c:v>29.6245905189239</c:v>
                </c:pt>
                <c:pt idx="42">
                  <c:v>30.0428812703948</c:v>
                </c:pt>
                <c:pt idx="43">
                  <c:v>30.0428812703948</c:v>
                </c:pt>
                <c:pt idx="44">
                  <c:v>30.0425458261266</c:v>
                </c:pt>
                <c:pt idx="45">
                  <c:v>30.0425458261266</c:v>
                </c:pt>
                <c:pt idx="46">
                  <c:v>30.0171785039902</c:v>
                </c:pt>
                <c:pt idx="47">
                  <c:v>30.0171785039902</c:v>
                </c:pt>
                <c:pt idx="48">
                  <c:v>29.9870509922025</c:v>
                </c:pt>
                <c:pt idx="49">
                  <c:v>29.9870509922025</c:v>
                </c:pt>
                <c:pt idx="50">
                  <c:v>30.000849782878</c:v>
                </c:pt>
                <c:pt idx="51">
                  <c:v>30.000849782878</c:v>
                </c:pt>
                <c:pt idx="52">
                  <c:v>30.0006593619889</c:v>
                </c:pt>
                <c:pt idx="53">
                  <c:v>30.0006593619889</c:v>
                </c:pt>
                <c:pt idx="54">
                  <c:v>30.0004942854816</c:v>
                </c:pt>
                <c:pt idx="55">
                  <c:v>30.0004942854816</c:v>
                </c:pt>
                <c:pt idx="56">
                  <c:v>30.0000226491561</c:v>
                </c:pt>
              </c:numCache>
            </c:numRef>
          </c:xVal>
          <c:yVal>
            <c:numRef>
              <c:f>r1.txt!$N$1:$N$57</c:f>
              <c:numCache>
                <c:formatCode>General</c:formatCode>
                <c:ptCount val="57"/>
                <c:pt idx="0">
                  <c:v>0.0</c:v>
                </c:pt>
                <c:pt idx="1">
                  <c:v>0.0</c:v>
                </c:pt>
                <c:pt idx="2">
                  <c:v>1.0</c:v>
                </c:pt>
                <c:pt idx="3">
                  <c:v>13.0</c:v>
                </c:pt>
                <c:pt idx="4">
                  <c:v>14.0</c:v>
                </c:pt>
                <c:pt idx="5">
                  <c:v>15.0</c:v>
                </c:pt>
                <c:pt idx="6">
                  <c:v>16.0</c:v>
                </c:pt>
                <c:pt idx="7">
                  <c:v>16.0</c:v>
                </c:pt>
                <c:pt idx="8">
                  <c:v>17.0</c:v>
                </c:pt>
                <c:pt idx="9">
                  <c:v>20.0</c:v>
                </c:pt>
                <c:pt idx="10">
                  <c:v>21.0</c:v>
                </c:pt>
                <c:pt idx="11">
                  <c:v>26.0</c:v>
                </c:pt>
                <c:pt idx="12">
                  <c:v>27.0</c:v>
                </c:pt>
                <c:pt idx="13">
                  <c:v>38.0</c:v>
                </c:pt>
                <c:pt idx="14">
                  <c:v>39.0</c:v>
                </c:pt>
                <c:pt idx="15">
                  <c:v>54.0</c:v>
                </c:pt>
                <c:pt idx="16">
                  <c:v>55.0</c:v>
                </c:pt>
                <c:pt idx="17">
                  <c:v>58.0</c:v>
                </c:pt>
                <c:pt idx="18">
                  <c:v>59.0</c:v>
                </c:pt>
                <c:pt idx="19">
                  <c:v>86.0</c:v>
                </c:pt>
                <c:pt idx="20">
                  <c:v>87.0</c:v>
                </c:pt>
                <c:pt idx="21">
                  <c:v>168.0</c:v>
                </c:pt>
                <c:pt idx="22">
                  <c:v>169.0</c:v>
                </c:pt>
                <c:pt idx="23">
                  <c:v>178.0</c:v>
                </c:pt>
                <c:pt idx="24">
                  <c:v>179.0</c:v>
                </c:pt>
                <c:pt idx="25">
                  <c:v>184.0</c:v>
                </c:pt>
                <c:pt idx="26">
                  <c:v>185.0</c:v>
                </c:pt>
                <c:pt idx="27">
                  <c:v>223.0</c:v>
                </c:pt>
                <c:pt idx="28">
                  <c:v>224.0</c:v>
                </c:pt>
                <c:pt idx="29">
                  <c:v>282.0</c:v>
                </c:pt>
                <c:pt idx="30">
                  <c:v>283.0</c:v>
                </c:pt>
                <c:pt idx="31">
                  <c:v>448.0</c:v>
                </c:pt>
                <c:pt idx="32">
                  <c:v>449.0</c:v>
                </c:pt>
                <c:pt idx="33">
                  <c:v>526.0</c:v>
                </c:pt>
                <c:pt idx="34">
                  <c:v>527.0</c:v>
                </c:pt>
                <c:pt idx="35">
                  <c:v>1577.0</c:v>
                </c:pt>
                <c:pt idx="36">
                  <c:v>1578.0</c:v>
                </c:pt>
                <c:pt idx="37">
                  <c:v>1640.0</c:v>
                </c:pt>
                <c:pt idx="38">
                  <c:v>1641.0</c:v>
                </c:pt>
                <c:pt idx="39">
                  <c:v>1647.0</c:v>
                </c:pt>
                <c:pt idx="40">
                  <c:v>1648.0</c:v>
                </c:pt>
                <c:pt idx="41">
                  <c:v>1656.0</c:v>
                </c:pt>
                <c:pt idx="42">
                  <c:v>1657.0</c:v>
                </c:pt>
                <c:pt idx="43">
                  <c:v>1715.0</c:v>
                </c:pt>
                <c:pt idx="44">
                  <c:v>1716.0</c:v>
                </c:pt>
                <c:pt idx="45">
                  <c:v>1759.0</c:v>
                </c:pt>
                <c:pt idx="46">
                  <c:v>1760.0</c:v>
                </c:pt>
                <c:pt idx="47">
                  <c:v>1801.0</c:v>
                </c:pt>
                <c:pt idx="48">
                  <c:v>1802.0</c:v>
                </c:pt>
                <c:pt idx="49">
                  <c:v>2137.0</c:v>
                </c:pt>
                <c:pt idx="50">
                  <c:v>2138.0</c:v>
                </c:pt>
                <c:pt idx="51">
                  <c:v>2936.0</c:v>
                </c:pt>
                <c:pt idx="52">
                  <c:v>2937.0</c:v>
                </c:pt>
                <c:pt idx="53">
                  <c:v>3213.0</c:v>
                </c:pt>
                <c:pt idx="54">
                  <c:v>3214.0</c:v>
                </c:pt>
                <c:pt idx="55">
                  <c:v>9144.0</c:v>
                </c:pt>
                <c:pt idx="56">
                  <c:v>9145.0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6644008"/>
        <c:axId val="2046646968"/>
      </c:scatterChart>
      <c:valAx>
        <c:axId val="2046644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46646968"/>
        <c:crosses val="autoZero"/>
        <c:crossBetween val="midCat"/>
      </c:valAx>
      <c:valAx>
        <c:axId val="2046646968"/>
        <c:scaling>
          <c:orientation val="minMax"/>
          <c:max val="400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4664400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D3EF-6595-C64C-9077-AB9186136AEF}" type="datetimeFigureOut">
              <a:rPr lang="it-IT" smtClean="0"/>
              <a:t>03/05/16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9592-6CDD-BD4E-9478-B2A2545B7EF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275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D3EF-6595-C64C-9077-AB9186136AEF}" type="datetimeFigureOut">
              <a:rPr lang="it-IT" smtClean="0"/>
              <a:t>03/05/16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9592-6CDD-BD4E-9478-B2A2545B7EF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526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D3EF-6595-C64C-9077-AB9186136AEF}" type="datetimeFigureOut">
              <a:rPr lang="it-IT" smtClean="0"/>
              <a:t>03/05/16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9592-6CDD-BD4E-9478-B2A2545B7EF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117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D3EF-6595-C64C-9077-AB9186136AEF}" type="datetimeFigureOut">
              <a:rPr lang="it-IT" smtClean="0"/>
              <a:t>03/05/16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9592-6CDD-BD4E-9478-B2A2545B7EF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02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D3EF-6595-C64C-9077-AB9186136AEF}" type="datetimeFigureOut">
              <a:rPr lang="it-IT" smtClean="0"/>
              <a:t>03/05/16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9592-6CDD-BD4E-9478-B2A2545B7EF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027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D3EF-6595-C64C-9077-AB9186136AEF}" type="datetimeFigureOut">
              <a:rPr lang="it-IT" smtClean="0"/>
              <a:t>03/05/16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9592-6CDD-BD4E-9478-B2A2545B7EF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72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D3EF-6595-C64C-9077-AB9186136AEF}" type="datetimeFigureOut">
              <a:rPr lang="it-IT" smtClean="0"/>
              <a:t>03/05/16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9592-6CDD-BD4E-9478-B2A2545B7EF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499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D3EF-6595-C64C-9077-AB9186136AEF}" type="datetimeFigureOut">
              <a:rPr lang="it-IT" smtClean="0"/>
              <a:t>03/05/16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9592-6CDD-BD4E-9478-B2A2545B7EF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515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D3EF-6595-C64C-9077-AB9186136AEF}" type="datetimeFigureOut">
              <a:rPr lang="it-IT" smtClean="0"/>
              <a:t>03/05/16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9592-6CDD-BD4E-9478-B2A2545B7EF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343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D3EF-6595-C64C-9077-AB9186136AEF}" type="datetimeFigureOut">
              <a:rPr lang="it-IT" smtClean="0"/>
              <a:t>03/05/16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9592-6CDD-BD4E-9478-B2A2545B7EF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886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D3EF-6595-C64C-9077-AB9186136AEF}" type="datetimeFigureOut">
              <a:rPr lang="it-IT" smtClean="0"/>
              <a:t>03/05/16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9592-6CDD-BD4E-9478-B2A2545B7EF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15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4D3EF-6595-C64C-9077-AB9186136AEF}" type="datetimeFigureOut">
              <a:rPr lang="it-IT" smtClean="0"/>
              <a:t>03/05/16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99592-6CDD-BD4E-9478-B2A2545B7EF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730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Minimo Assoluto</a:t>
            </a:r>
            <a:endParaRPr lang="it-IT" dirty="0"/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917713"/>
              </p:ext>
            </p:extLst>
          </p:nvPr>
        </p:nvGraphicFramePr>
        <p:xfrm>
          <a:off x="3341078" y="1221602"/>
          <a:ext cx="5490307" cy="5500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787400" imgH="812800" progId="Equation.3">
                  <p:embed/>
                </p:oleObj>
              </mc:Choice>
              <mc:Fallback>
                <p:oleObj name="Equation" r:id="rId3" imgW="787400" imgH="812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1078" y="1221602"/>
                        <a:ext cx="5490307" cy="5500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9747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2911269"/>
              </p:ext>
            </p:extLst>
          </p:nvPr>
        </p:nvGraphicFramePr>
        <p:xfrm>
          <a:off x="1339850" y="355600"/>
          <a:ext cx="6464300" cy="614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605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167077" cy="1262396"/>
          </a:xfrm>
        </p:spPr>
        <p:txBody>
          <a:bodyPr/>
          <a:lstStyle/>
          <a:p>
            <a:r>
              <a:rPr lang="it-IT" dirty="0" smtClean="0"/>
              <a:t>Algoritmo ottimizzazione</a:t>
            </a: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412167"/>
              </p:ext>
            </p:extLst>
          </p:nvPr>
        </p:nvGraphicFramePr>
        <p:xfrm>
          <a:off x="2477302" y="1262396"/>
          <a:ext cx="6666698" cy="5595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1739900" imgH="1460500" progId="Equation.3">
                  <p:embed/>
                </p:oleObj>
              </mc:Choice>
              <mc:Fallback>
                <p:oleObj name="Equation" r:id="rId3" imgW="1739900" imgH="1460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77302" y="1262396"/>
                        <a:ext cx="6666698" cy="55956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2089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Random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262" y="4826000"/>
            <a:ext cx="3547730" cy="167640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93078" y="1738924"/>
            <a:ext cx="44547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 smtClean="0"/>
              <a:t>Lorentziana</a:t>
            </a:r>
            <a:endParaRPr lang="it-IT" sz="3200" dirty="0" smtClean="0"/>
          </a:p>
          <a:p>
            <a:r>
              <a:rPr lang="it-IT" sz="3200" dirty="0" smtClean="0"/>
              <a:t>Distribuzione di </a:t>
            </a:r>
            <a:r>
              <a:rPr lang="it-IT" sz="3200" dirty="0" err="1" smtClean="0"/>
              <a:t>Cauchy</a:t>
            </a:r>
            <a:endParaRPr lang="it-IT" sz="3200" dirty="0" smtClean="0"/>
          </a:p>
          <a:p>
            <a:r>
              <a:rPr lang="it-IT" sz="3200" dirty="0" smtClean="0"/>
              <a:t>Versiera</a:t>
            </a:r>
          </a:p>
          <a:p>
            <a:r>
              <a:rPr lang="it-IT" sz="3200" dirty="0" smtClean="0"/>
              <a:t>Strega di Agnesi</a:t>
            </a:r>
          </a:p>
        </p:txBody>
      </p:sp>
    </p:spTree>
    <p:extLst>
      <p:ext uri="{BB962C8B-B14F-4D97-AF65-F5344CB8AC3E}">
        <p14:creationId xmlns:p14="http://schemas.microsoft.com/office/powerpoint/2010/main" val="4199841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Grafico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447800"/>
            <a:ext cx="7835900" cy="39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738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Costruzione</a:t>
            </a:r>
            <a:endParaRPr lang="it-IT" dirty="0"/>
          </a:p>
        </p:txBody>
      </p:sp>
      <p:pic>
        <p:nvPicPr>
          <p:cNvPr id="4" name="Segnaposto contenuto 3" descr="Agnesi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61" b="64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5610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815123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9845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 descr="Punctuatedequilibriu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00" y="0"/>
            <a:ext cx="4851400" cy="689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5"/>
          <p:cNvSpPr txBox="1">
            <a:spLocks noChangeArrowheads="1"/>
          </p:cNvSpPr>
          <p:nvPr/>
        </p:nvSpPr>
        <p:spPr bwMode="auto">
          <a:xfrm>
            <a:off x="293688" y="987425"/>
            <a:ext cx="2579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3600">
                <a:latin typeface="Comic Sans MS" charset="0"/>
              </a:rPr>
              <a:t>Equilibri </a:t>
            </a:r>
          </a:p>
          <a:p>
            <a:pPr eaLnBrk="1" hangingPunct="1"/>
            <a:r>
              <a:rPr lang="it-IT" sz="3600">
                <a:latin typeface="Comic Sans MS" charset="0"/>
              </a:rPr>
              <a:t>Punteggiati</a:t>
            </a:r>
          </a:p>
        </p:txBody>
      </p:sp>
    </p:spTree>
    <p:extLst>
      <p:ext uri="{BB962C8B-B14F-4D97-AF65-F5344CB8AC3E}">
        <p14:creationId xmlns:p14="http://schemas.microsoft.com/office/powerpoint/2010/main" val="3635424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17</Words>
  <Application>Microsoft Macintosh PowerPoint</Application>
  <PresentationFormat>Presentazione su schermo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0" baseType="lpstr">
      <vt:lpstr>Tema di Office</vt:lpstr>
      <vt:lpstr>Microsoft Equation</vt:lpstr>
      <vt:lpstr>Minimo Assoluto</vt:lpstr>
      <vt:lpstr>Presentazione di PowerPoint</vt:lpstr>
      <vt:lpstr>Algoritmo ottimizzazione</vt:lpstr>
      <vt:lpstr>Random</vt:lpstr>
      <vt:lpstr>Grafico</vt:lpstr>
      <vt:lpstr>Costruzione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Parisi</dc:creator>
  <cp:lastModifiedBy>Parisi</cp:lastModifiedBy>
  <cp:revision>10</cp:revision>
  <dcterms:created xsi:type="dcterms:W3CDTF">2016-04-28T22:34:33Z</dcterms:created>
  <dcterms:modified xsi:type="dcterms:W3CDTF">2016-05-03T19:02:14Z</dcterms:modified>
</cp:coreProperties>
</file>