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2" r:id="rId4"/>
    <p:sldId id="260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595" autoAdjust="0"/>
  </p:normalViewPr>
  <p:slideViewPr>
    <p:cSldViewPr snapToGrid="0" snapToObjects="1">
      <p:cViewPr>
        <p:scale>
          <a:sx n="65" d="100"/>
          <a:sy n="65" d="100"/>
        </p:scale>
        <p:origin x="-2152" y="-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05/04/16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44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05/04/16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61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05/04/16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05/04/16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40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05/04/16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10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05/04/16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57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05/04/16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09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05/04/16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2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05/04/16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58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05/04/16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4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FE4D-109B-AA4C-BFB0-3BACCEF20382}" type="datetimeFigureOut">
              <a:rPr lang="it-IT" smtClean="0"/>
              <a:t>05/04/16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23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FE4D-109B-AA4C-BFB0-3BACCEF20382}" type="datetimeFigureOut">
              <a:rPr lang="it-IT" smtClean="0"/>
              <a:t>05/04/16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483D6-2D5A-C344-A513-05D92B41F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17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24703" y="292100"/>
            <a:ext cx="226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latin typeface="Comic Sans MS"/>
                <a:cs typeface="Comic Sans MS"/>
              </a:rPr>
              <a:t>Eubatteri</a:t>
            </a:r>
            <a:endParaRPr lang="it-IT" sz="3600" dirty="0">
              <a:latin typeface="Comic Sans MS"/>
              <a:cs typeface="Comic Sans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1914" y="5237560"/>
            <a:ext cx="2260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/>
              <a:t>Gracilicutes</a:t>
            </a:r>
            <a:r>
              <a:rPr lang="it-IT" dirty="0" smtClean="0"/>
              <a:t>: </a:t>
            </a:r>
          </a:p>
          <a:p>
            <a:r>
              <a:rPr lang="it-IT" dirty="0" smtClean="0"/>
              <a:t>con la parete sottile </a:t>
            </a:r>
          </a:p>
          <a:p>
            <a:r>
              <a:rPr lang="it-IT" dirty="0" smtClean="0"/>
              <a:t>e pochi </a:t>
            </a:r>
            <a:r>
              <a:rPr lang="it-IT" dirty="0" err="1" smtClean="0"/>
              <a:t>peptidoglicani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057"/>
            <a:ext cx="3151383" cy="275817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57423" y="5237560"/>
            <a:ext cx="2233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/>
              <a:t>Firmicutes</a:t>
            </a:r>
            <a:r>
              <a:rPr lang="it-IT" dirty="0" smtClean="0"/>
              <a:t>: </a:t>
            </a:r>
          </a:p>
          <a:p>
            <a:r>
              <a:rPr lang="it-IT" dirty="0" smtClean="0"/>
              <a:t>con la parete spessa </a:t>
            </a:r>
          </a:p>
          <a:p>
            <a:r>
              <a:rPr lang="it-IT" dirty="0" smtClean="0"/>
              <a:t>e molti </a:t>
            </a:r>
            <a:r>
              <a:rPr lang="it-IT" dirty="0" err="1" smtClean="0"/>
              <a:t>peptidoglicani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83" y="1401426"/>
            <a:ext cx="3140271" cy="333240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908800" y="4441735"/>
            <a:ext cx="155095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/>
              <a:t>Mollicutes</a:t>
            </a:r>
            <a:r>
              <a:rPr lang="it-IT" dirty="0" smtClean="0"/>
              <a:t>:</a:t>
            </a:r>
          </a:p>
          <a:p>
            <a:r>
              <a:rPr lang="it-IT" dirty="0" smtClean="0"/>
              <a:t>Senza parete,</a:t>
            </a:r>
          </a:p>
          <a:p>
            <a:r>
              <a:rPr lang="it-IT" dirty="0"/>
              <a:t>s</a:t>
            </a:r>
            <a:r>
              <a:rPr lang="it-IT" dirty="0" smtClean="0"/>
              <a:t>olamente la </a:t>
            </a:r>
          </a:p>
          <a:p>
            <a:r>
              <a:rPr lang="it-IT" dirty="0" smtClean="0"/>
              <a:t>membrana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738" y="3022600"/>
            <a:ext cx="1805488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38613" y="386834"/>
            <a:ext cx="5023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>
                <a:latin typeface="Comic Sans MS"/>
                <a:cs typeface="Comic Sans MS"/>
              </a:rPr>
              <a:t>Mycoplasma</a:t>
            </a:r>
            <a:r>
              <a:rPr lang="it-IT" sz="3600" b="1" dirty="0">
                <a:latin typeface="Comic Sans MS"/>
                <a:cs typeface="Comic Sans MS"/>
              </a:rPr>
              <a:t> </a:t>
            </a:r>
            <a:r>
              <a:rPr lang="it-IT" sz="3600" b="1" dirty="0" err="1">
                <a:latin typeface="Comic Sans MS"/>
                <a:cs typeface="Comic Sans MS"/>
              </a:rPr>
              <a:t>Mycoides</a:t>
            </a:r>
            <a:endParaRPr lang="it-IT" sz="3600" dirty="0">
              <a:latin typeface="Comic Sans MS"/>
              <a:cs typeface="Comic Sans MS"/>
            </a:endParaRPr>
          </a:p>
        </p:txBody>
      </p:sp>
      <p:pic>
        <p:nvPicPr>
          <p:cNvPr id="3" name="Immagine 2" descr="mycoplasma-mycoides-bacteria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2082800"/>
            <a:ext cx="2743200" cy="221589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757065"/>
            <a:ext cx="4409234" cy="42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4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7951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6781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6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8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0"/>
            <a:ext cx="4200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6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3513" y="168467"/>
            <a:ext cx="8833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dirty="0">
                <a:latin typeface="Comic Sans MS"/>
                <a:cs typeface="Comic Sans MS"/>
              </a:rPr>
              <a:t>JCVI-</a:t>
            </a:r>
            <a:r>
              <a:rPr lang="it-IT" sz="4800" dirty="0" smtClean="0">
                <a:latin typeface="Comic Sans MS"/>
                <a:cs typeface="Comic Sans MS"/>
              </a:rPr>
              <a:t>syn3.0 (</a:t>
            </a:r>
            <a:r>
              <a:rPr lang="it-IT" sz="4800" dirty="0" err="1" smtClean="0">
                <a:latin typeface="Comic Sans MS"/>
                <a:cs typeface="Comic Sans MS"/>
              </a:rPr>
              <a:t>J</a:t>
            </a:r>
            <a:r>
              <a:rPr lang="it-IT" sz="4800" dirty="0" smtClean="0">
                <a:latin typeface="Comic Sans MS"/>
                <a:cs typeface="Comic Sans MS"/>
              </a:rPr>
              <a:t>. Craig </a:t>
            </a:r>
            <a:r>
              <a:rPr lang="it-IT" sz="4800" dirty="0" err="1" smtClean="0">
                <a:latin typeface="Comic Sans MS"/>
                <a:cs typeface="Comic Sans MS"/>
              </a:rPr>
              <a:t>Venter</a:t>
            </a:r>
            <a:r>
              <a:rPr lang="it-IT" sz="4800" dirty="0" smtClean="0">
                <a:latin typeface="Comic Sans MS"/>
                <a:cs typeface="Comic Sans MS"/>
              </a:rPr>
              <a:t>)  </a:t>
            </a:r>
            <a:endParaRPr lang="it-IT" sz="4800" dirty="0">
              <a:latin typeface="Comic Sans MS"/>
              <a:cs typeface="Comic Sans M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82" y="1233926"/>
            <a:ext cx="7068526" cy="55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94400"/>
      </p:ext>
    </p:extLst>
  </p:cSld>
  <p:clrMapOvr>
    <a:masterClrMapping/>
  </p:clrMapOvr>
</p:sld>
</file>

<file path=ppt/theme/theme1.xml><?xml version="1.0" encoding="utf-8"?>
<a:theme xmlns:a="http://schemas.openxmlformats.org/drawingml/2006/main" name="Bi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Bianco.potx</Template>
  <TotalTime>132</TotalTime>
  <Words>38</Words>
  <Application>Microsoft Macintosh PowerPoint</Application>
  <PresentationFormat>Presentazione su schermo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Bianco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Parisi</dc:creator>
  <cp:lastModifiedBy>Parisi</cp:lastModifiedBy>
  <cp:revision>8</cp:revision>
  <dcterms:created xsi:type="dcterms:W3CDTF">2014-10-09T15:24:56Z</dcterms:created>
  <dcterms:modified xsi:type="dcterms:W3CDTF">2016-04-05T16:17:31Z</dcterms:modified>
</cp:coreProperties>
</file>