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95" autoAdjust="0"/>
  </p:normalViewPr>
  <p:slideViewPr>
    <p:cSldViewPr snapToGrid="0" snapToObjects="1"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4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1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9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10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57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0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21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58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4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2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FE4D-109B-AA4C-BFB0-3BACCEF20382}" type="datetimeFigureOut">
              <a:rPr lang="it-IT" smtClean="0"/>
              <a:t>20/04/17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83D6-2D5A-C344-A513-05D92B41FF5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17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verview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0"/>
            <a:ext cx="52443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9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ianc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Bianco.potx</Template>
  <TotalTime>7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Bianco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Parisi</dc:creator>
  <cp:lastModifiedBy>Parisi</cp:lastModifiedBy>
  <cp:revision>2</cp:revision>
  <dcterms:created xsi:type="dcterms:W3CDTF">2014-10-09T15:24:56Z</dcterms:created>
  <dcterms:modified xsi:type="dcterms:W3CDTF">2017-04-20T08:49:57Z</dcterms:modified>
</cp:coreProperties>
</file>